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8e494791d84b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bc483ab0d844a6"/>
  </p:sldMasterIdLst>
  <p:sldIdLst>
    <p:sldId xmlns:r="http://schemas.openxmlformats.org/officeDocument/2006/relationships" id="256" r:id="R7e07300eefeb422a"/>
    <p:sldId xmlns:r="http://schemas.openxmlformats.org/officeDocument/2006/relationships" id="257" r:id="R89eae21f980b4989"/>
    <p:sldId xmlns:r="http://schemas.openxmlformats.org/officeDocument/2006/relationships" id="258" r:id="R59efce372aeb4937"/>
    <p:sldId xmlns:r="http://schemas.openxmlformats.org/officeDocument/2006/relationships" id="259" r:id="Raf19c3e8d16449b7"/>
    <p:sldId xmlns:r="http://schemas.openxmlformats.org/officeDocument/2006/relationships" id="260" r:id="R3580a95b6dcd404c"/>
    <p:sldId xmlns:r="http://schemas.openxmlformats.org/officeDocument/2006/relationships" id="261" r:id="Rc52d9eacc36f4586"/>
    <p:sldId xmlns:r="http://schemas.openxmlformats.org/officeDocument/2006/relationships" id="262" r:id="Re7f8b44390744b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bc483ab0d844a6" /><Relationship Type="http://schemas.openxmlformats.org/officeDocument/2006/relationships/slide" Target="/ppt/slides/slide1.xml" Id="R7e07300eefeb422a" /><Relationship Type="http://schemas.openxmlformats.org/officeDocument/2006/relationships/slide" Target="/ppt/slides/slide2.xml" Id="R89eae21f980b4989" /><Relationship Type="http://schemas.openxmlformats.org/officeDocument/2006/relationships/slide" Target="/ppt/slides/slide3.xml" Id="R59efce372aeb4937" /><Relationship Type="http://schemas.openxmlformats.org/officeDocument/2006/relationships/slide" Target="/ppt/slides/slide4.xml" Id="Raf19c3e8d16449b7" /><Relationship Type="http://schemas.openxmlformats.org/officeDocument/2006/relationships/slide" Target="/ppt/slides/slide5.xml" Id="R3580a95b6dcd404c" /><Relationship Type="http://schemas.openxmlformats.org/officeDocument/2006/relationships/slide" Target="/ppt/slides/slide6.xml" Id="Rc52d9eacc36f4586" /><Relationship Type="http://schemas.openxmlformats.org/officeDocument/2006/relationships/slide" Target="/ppt/slides/slide7.xml" Id="Re7f8b44390744b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536b67ffc641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80ca5af2e44be6" /><Relationship Type="http://schemas.openxmlformats.org/officeDocument/2006/relationships/theme" Target="/ppt/slideMasters/theme/theme1.xml" Id="Rdaa45dd452724b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80ca5af2e44b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afd597940f4f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0a73dfb07948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5a4336e1dd4e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29e70689004f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009014758f4e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ccd387663348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81fd8ee2434e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MITS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MITS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MITS HOLDING AS ble etablert [år] og holder til i Narvik.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MITS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MITS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MITS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243 405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255 300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1 446 646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2 646 646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MITS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FINSTAD STEINAR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MITS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Bergfrueveien 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8515 Narvik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928 413 683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MITS HOLDING AS</a:t>
            </a:r>
          </a:p>
        </p:txBody>
      </p:sp>
    </p:spTree>
  </p:cSld>
  <p:clrMapOvr>
    <a:masterClrMapping xmlns:a="http://schemas.openxmlformats.org/drawingml/2006/main"/>
  </p:clrMapOvr>
</p:sld>
</file>