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2148003eb142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5b756e2ce546ce"/>
  </p:sldMasterIdLst>
  <p:sldIdLst>
    <p:sldId xmlns:r="http://schemas.openxmlformats.org/officeDocument/2006/relationships" id="256" r:id="R6a128f5d0afd4de0"/>
    <p:sldId xmlns:r="http://schemas.openxmlformats.org/officeDocument/2006/relationships" id="257" r:id="R9dc5814452e74f50"/>
    <p:sldId xmlns:r="http://schemas.openxmlformats.org/officeDocument/2006/relationships" id="258" r:id="R5d25c58272d44344"/>
    <p:sldId xmlns:r="http://schemas.openxmlformats.org/officeDocument/2006/relationships" id="259" r:id="Re57470f263d44c00"/>
    <p:sldId xmlns:r="http://schemas.openxmlformats.org/officeDocument/2006/relationships" id="260" r:id="Rf270ad535e6c471b"/>
    <p:sldId xmlns:r="http://schemas.openxmlformats.org/officeDocument/2006/relationships" id="261" r:id="R6d78a14a2dc24a56"/>
    <p:sldId xmlns:r="http://schemas.openxmlformats.org/officeDocument/2006/relationships" id="262" r:id="Rdcf4722726d641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b756e2ce546ce" /><Relationship Type="http://schemas.openxmlformats.org/officeDocument/2006/relationships/slide" Target="/ppt/slides/slide1.xml" Id="R6a128f5d0afd4de0" /><Relationship Type="http://schemas.openxmlformats.org/officeDocument/2006/relationships/slide" Target="/ppt/slides/slide2.xml" Id="R9dc5814452e74f50" /><Relationship Type="http://schemas.openxmlformats.org/officeDocument/2006/relationships/slide" Target="/ppt/slides/slide3.xml" Id="R5d25c58272d44344" /><Relationship Type="http://schemas.openxmlformats.org/officeDocument/2006/relationships/slide" Target="/ppt/slides/slide4.xml" Id="Re57470f263d44c00" /><Relationship Type="http://schemas.openxmlformats.org/officeDocument/2006/relationships/slide" Target="/ppt/slides/slide5.xml" Id="Rf270ad535e6c471b" /><Relationship Type="http://schemas.openxmlformats.org/officeDocument/2006/relationships/slide" Target="/ppt/slides/slide6.xml" Id="R6d78a14a2dc24a56" /><Relationship Type="http://schemas.openxmlformats.org/officeDocument/2006/relationships/slide" Target="/ppt/slides/slide7.xml" Id="Rdcf4722726d641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2cecdfda64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2fda7e0924336" /><Relationship Type="http://schemas.openxmlformats.org/officeDocument/2006/relationships/theme" Target="/ppt/slideMasters/theme/theme1.xml" Id="Rf7883b457fa04a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52fda7e092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f8dc8ab7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0f94c9d84c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cf634b930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c626a1e224f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c7405b14a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678324bd2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03308d6d1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IEK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IEK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IEK REGNSKAP OG RÅDGIVING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IEK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IEK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IEK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IEK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KAASA INGRID ELLINGBØ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IEK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Underbergåsen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928 415 406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IEK REGNSKAP OG RÅDGIVING AS</a:t>
            </a:r>
          </a:p>
        </p:txBody>
      </p:sp>
    </p:spTree>
  </p:cSld>
  <p:clrMapOvr>
    <a:masterClrMapping xmlns:a="http://schemas.openxmlformats.org/drawingml/2006/main"/>
  </p:clrMapOvr>
</p:sld>
</file>