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7b804d109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025409a084f8e"/>
  </p:sldMasterIdLst>
  <p:sldIdLst>
    <p:sldId xmlns:r="http://schemas.openxmlformats.org/officeDocument/2006/relationships" id="256" r:id="R480afcaf37d84dda"/>
    <p:sldId xmlns:r="http://schemas.openxmlformats.org/officeDocument/2006/relationships" id="257" r:id="Rfc827e94e6e24c12"/>
    <p:sldId xmlns:r="http://schemas.openxmlformats.org/officeDocument/2006/relationships" id="258" r:id="Rcd0ceb9179ea4933"/>
    <p:sldId xmlns:r="http://schemas.openxmlformats.org/officeDocument/2006/relationships" id="259" r:id="R7821c0b36b9e40dc"/>
    <p:sldId xmlns:r="http://schemas.openxmlformats.org/officeDocument/2006/relationships" id="260" r:id="R737829cda6974ac2"/>
    <p:sldId xmlns:r="http://schemas.openxmlformats.org/officeDocument/2006/relationships" id="261" r:id="R38d05b4c181b4ae9"/>
    <p:sldId xmlns:r="http://schemas.openxmlformats.org/officeDocument/2006/relationships" id="262" r:id="Rddcf032542d6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025409a084f8e" /><Relationship Type="http://schemas.openxmlformats.org/officeDocument/2006/relationships/slide" Target="/ppt/slides/slide1.xml" Id="R480afcaf37d84dda" /><Relationship Type="http://schemas.openxmlformats.org/officeDocument/2006/relationships/slide" Target="/ppt/slides/slide2.xml" Id="Rfc827e94e6e24c12" /><Relationship Type="http://schemas.openxmlformats.org/officeDocument/2006/relationships/slide" Target="/ppt/slides/slide3.xml" Id="Rcd0ceb9179ea4933" /><Relationship Type="http://schemas.openxmlformats.org/officeDocument/2006/relationships/slide" Target="/ppt/slides/slide4.xml" Id="R7821c0b36b9e40dc" /><Relationship Type="http://schemas.openxmlformats.org/officeDocument/2006/relationships/slide" Target="/ppt/slides/slide5.xml" Id="R737829cda6974ac2" /><Relationship Type="http://schemas.openxmlformats.org/officeDocument/2006/relationships/slide" Target="/ppt/slides/slide6.xml" Id="R38d05b4c181b4ae9" /><Relationship Type="http://schemas.openxmlformats.org/officeDocument/2006/relationships/slide" Target="/ppt/slides/slide7.xml" Id="Rddcf032542d6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18b34e90c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31d5c7184938" /><Relationship Type="http://schemas.openxmlformats.org/officeDocument/2006/relationships/theme" Target="/ppt/slideMasters/theme/theme1.xml" Id="Ra51d50a8b07b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231d5c718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dbb5f6d8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cc75c9a6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81483ede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1a88a5e39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a2a61ec48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8d490e97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e1078043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COLUMBUSEGG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COLUMBUSEGG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45 619 531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GIMMINGSRUD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