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dfdb447dd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03f0cf70a54f65"/>
  </p:sldMasterIdLst>
  <p:sldIdLst>
    <p:sldId xmlns:r="http://schemas.openxmlformats.org/officeDocument/2006/relationships" id="256" r:id="Rc4f617c72f4d4e5e"/>
    <p:sldId xmlns:r="http://schemas.openxmlformats.org/officeDocument/2006/relationships" id="257" r:id="R5e0f8796a6034d90"/>
    <p:sldId xmlns:r="http://schemas.openxmlformats.org/officeDocument/2006/relationships" id="258" r:id="R31c931a0d1454eee"/>
    <p:sldId xmlns:r="http://schemas.openxmlformats.org/officeDocument/2006/relationships" id="259" r:id="Rc49ca239bf5b4c9a"/>
    <p:sldId xmlns:r="http://schemas.openxmlformats.org/officeDocument/2006/relationships" id="260" r:id="Rd12071c4de1440da"/>
    <p:sldId xmlns:r="http://schemas.openxmlformats.org/officeDocument/2006/relationships" id="261" r:id="Rd1e47577aa4748d2"/>
    <p:sldId xmlns:r="http://schemas.openxmlformats.org/officeDocument/2006/relationships" id="262" r:id="R9b9e8221008946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3f0cf70a54f65" /><Relationship Type="http://schemas.openxmlformats.org/officeDocument/2006/relationships/slide" Target="/ppt/slides/slide1.xml" Id="Rc4f617c72f4d4e5e" /><Relationship Type="http://schemas.openxmlformats.org/officeDocument/2006/relationships/slide" Target="/ppt/slides/slide2.xml" Id="R5e0f8796a6034d90" /><Relationship Type="http://schemas.openxmlformats.org/officeDocument/2006/relationships/slide" Target="/ppt/slides/slide3.xml" Id="R31c931a0d1454eee" /><Relationship Type="http://schemas.openxmlformats.org/officeDocument/2006/relationships/slide" Target="/ppt/slides/slide4.xml" Id="Rc49ca239bf5b4c9a" /><Relationship Type="http://schemas.openxmlformats.org/officeDocument/2006/relationships/slide" Target="/ppt/slides/slide5.xml" Id="Rd12071c4de1440da" /><Relationship Type="http://schemas.openxmlformats.org/officeDocument/2006/relationships/slide" Target="/ppt/slides/slide6.xml" Id="Rd1e47577aa4748d2" /><Relationship Type="http://schemas.openxmlformats.org/officeDocument/2006/relationships/slide" Target="/ppt/slides/slide7.xml" Id="R9b9e8221008946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eebfd1a9143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af4c8e14d4406" /><Relationship Type="http://schemas.openxmlformats.org/officeDocument/2006/relationships/theme" Target="/ppt/slideMasters/theme/theme1.xml" Id="Ra0f41de88078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0af4c8e14d44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696562e9d4b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0de7bce604d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d1b94805c40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48e4edd0a4d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01d3b428e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27dcc224e49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17a29542846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JUSTADTINDEN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JUSTADTINDEN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15 758 438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15 893 715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GIMMINGSRUD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96C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928 419 630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JUSTADTINDEN AS</a:t>
            </a:r>
          </a:p>
        </p:txBody>
      </p:sp>
    </p:spTree>
  </p:cSld>
  <p:clrMapOvr>
    <a:masterClrMapping xmlns:a="http://schemas.openxmlformats.org/drawingml/2006/main"/>
  </p:clrMapOvr>
</p:sld>
</file>