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d7e3b4d8814c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f6a401792e49ec"/>
  </p:sldMasterIdLst>
  <p:sldIdLst>
    <p:sldId xmlns:r="http://schemas.openxmlformats.org/officeDocument/2006/relationships" id="256" r:id="R3c9e0868676d4d23"/>
    <p:sldId xmlns:r="http://schemas.openxmlformats.org/officeDocument/2006/relationships" id="257" r:id="Rb8ef99081b224045"/>
    <p:sldId xmlns:r="http://schemas.openxmlformats.org/officeDocument/2006/relationships" id="258" r:id="R570a5520335b4533"/>
    <p:sldId xmlns:r="http://schemas.openxmlformats.org/officeDocument/2006/relationships" id="259" r:id="R276ab21b3478423f"/>
    <p:sldId xmlns:r="http://schemas.openxmlformats.org/officeDocument/2006/relationships" id="260" r:id="Rfa347aa6dc8e4bf3"/>
    <p:sldId xmlns:r="http://schemas.openxmlformats.org/officeDocument/2006/relationships" id="261" r:id="Rdadf3aad9d174b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f6a401792e49ec" /><Relationship Type="http://schemas.openxmlformats.org/officeDocument/2006/relationships/slide" Target="/ppt/slides/slide1.xml" Id="R3c9e0868676d4d23" /><Relationship Type="http://schemas.openxmlformats.org/officeDocument/2006/relationships/slide" Target="/ppt/slides/slide2.xml" Id="Rb8ef99081b224045" /><Relationship Type="http://schemas.openxmlformats.org/officeDocument/2006/relationships/slide" Target="/ppt/slides/slide3.xml" Id="R570a5520335b4533" /><Relationship Type="http://schemas.openxmlformats.org/officeDocument/2006/relationships/slide" Target="/ppt/slides/slide4.xml" Id="R276ab21b3478423f" /><Relationship Type="http://schemas.openxmlformats.org/officeDocument/2006/relationships/slide" Target="/ppt/slides/slide5.xml" Id="Rfa347aa6dc8e4bf3" /><Relationship Type="http://schemas.openxmlformats.org/officeDocument/2006/relationships/slide" Target="/ppt/slides/slide6.xml" Id="Rdadf3aad9d174b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84540e2f44f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93da8be9e421e" /><Relationship Type="http://schemas.openxmlformats.org/officeDocument/2006/relationships/theme" Target="/ppt/slideMasters/theme/theme1.xml" Id="R8656f033167942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d93da8be9e42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9e8f681b04c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4469c7b6c4c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75b1802f14b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f3697d1fd48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3c2e4b3304c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a426e1fd243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INTEC NORGE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 NORGE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 NORGE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 NORGE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 NORGE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 NORGE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Youngs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928 429 032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 NORGE ØST AS</a:t>
            </a:r>
          </a:p>
        </p:txBody>
      </p:sp>
    </p:spTree>
  </p:cSld>
  <p:clrMapOvr>
    <a:masterClrMapping xmlns:a="http://schemas.openxmlformats.org/drawingml/2006/main"/>
  </p:clrMapOvr>
</p:sld>
</file>