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3b8fa710fc4d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0f45e847244d60"/>
  </p:sldMasterIdLst>
  <p:sldIdLst>
    <p:sldId xmlns:r="http://schemas.openxmlformats.org/officeDocument/2006/relationships" id="256" r:id="R782565fe0af74e00"/>
    <p:sldId xmlns:r="http://schemas.openxmlformats.org/officeDocument/2006/relationships" id="257" r:id="Rd77e7706ba3c4af7"/>
    <p:sldId xmlns:r="http://schemas.openxmlformats.org/officeDocument/2006/relationships" id="258" r:id="R989f39c6ef76484a"/>
    <p:sldId xmlns:r="http://schemas.openxmlformats.org/officeDocument/2006/relationships" id="259" r:id="R58d084e359154f38"/>
    <p:sldId xmlns:r="http://schemas.openxmlformats.org/officeDocument/2006/relationships" id="260" r:id="R740879203d5b42c2"/>
    <p:sldId xmlns:r="http://schemas.openxmlformats.org/officeDocument/2006/relationships" id="261" r:id="Rddfc1bbabaab47af"/>
    <p:sldId xmlns:r="http://schemas.openxmlformats.org/officeDocument/2006/relationships" id="262" r:id="R828319d984c447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f45e847244d60" /><Relationship Type="http://schemas.openxmlformats.org/officeDocument/2006/relationships/slide" Target="/ppt/slides/slide1.xml" Id="R782565fe0af74e00" /><Relationship Type="http://schemas.openxmlformats.org/officeDocument/2006/relationships/slide" Target="/ppt/slides/slide2.xml" Id="Rd77e7706ba3c4af7" /><Relationship Type="http://schemas.openxmlformats.org/officeDocument/2006/relationships/slide" Target="/ppt/slides/slide3.xml" Id="R989f39c6ef76484a" /><Relationship Type="http://schemas.openxmlformats.org/officeDocument/2006/relationships/slide" Target="/ppt/slides/slide4.xml" Id="R58d084e359154f38" /><Relationship Type="http://schemas.openxmlformats.org/officeDocument/2006/relationships/slide" Target="/ppt/slides/slide5.xml" Id="R740879203d5b42c2" /><Relationship Type="http://schemas.openxmlformats.org/officeDocument/2006/relationships/slide" Target="/ppt/slides/slide6.xml" Id="Rddfc1bbabaab47af" /><Relationship Type="http://schemas.openxmlformats.org/officeDocument/2006/relationships/slide" Target="/ppt/slides/slide7.xml" Id="R828319d984c447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1cc78384b4c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bf81b0753419c" /><Relationship Type="http://schemas.openxmlformats.org/officeDocument/2006/relationships/theme" Target="/ppt/slideMasters/theme/theme1.xml" Id="Rc66618c945094d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fbf81b075341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7ef4789d248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7ff65205d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c8c8e39ff44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cb42907f442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c1c4fef8e4f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84ba794704c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bade7542346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INTEC NORGE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 NORGE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INTEC NORGE ØST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 NORGE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 NORGE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 NORGE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23 163 279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−3 860 923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−3 854 048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−4 731 870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6 546 183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 NORGE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INTEC NORDIC AB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HJERTSSON JOHAN OLOF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BROR ØISETH JAKOBSEN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OLE-EDVIN TJÆREBRÅTEN SØHAGEN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ALICJA SYLWIA SCHILLING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HJELMZE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 NORGE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Youngs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928 429 032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 NORGE ØST AS</a:t>
            </a:r>
          </a:p>
        </p:txBody>
      </p:sp>
    </p:spTree>
  </p:cSld>
  <p:clrMapOvr>
    <a:masterClrMapping xmlns:a="http://schemas.openxmlformats.org/drawingml/2006/main"/>
  </p:clrMapOvr>
</p:sld>
</file>