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2e8bdb72e47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557e325dc471a"/>
  </p:sldMasterIdLst>
  <p:sldIdLst>
    <p:sldId xmlns:r="http://schemas.openxmlformats.org/officeDocument/2006/relationships" id="256" r:id="Rec8d45cdd37f447b"/>
    <p:sldId xmlns:r="http://schemas.openxmlformats.org/officeDocument/2006/relationships" id="257" r:id="Rea157c1d87ac41ec"/>
    <p:sldId xmlns:r="http://schemas.openxmlformats.org/officeDocument/2006/relationships" id="258" r:id="Rbf6e80b8e5fe479b"/>
    <p:sldId xmlns:r="http://schemas.openxmlformats.org/officeDocument/2006/relationships" id="259" r:id="R730889ae97b74589"/>
    <p:sldId xmlns:r="http://schemas.openxmlformats.org/officeDocument/2006/relationships" id="260" r:id="Rbcbec3004f4849e9"/>
    <p:sldId xmlns:r="http://schemas.openxmlformats.org/officeDocument/2006/relationships" id="261" r:id="R290ca494cdb943f0"/>
    <p:sldId xmlns:r="http://schemas.openxmlformats.org/officeDocument/2006/relationships" id="262" r:id="Rebce4adb165c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557e325dc471a" /><Relationship Type="http://schemas.openxmlformats.org/officeDocument/2006/relationships/slide" Target="/ppt/slides/slide1.xml" Id="Rec8d45cdd37f447b" /><Relationship Type="http://schemas.openxmlformats.org/officeDocument/2006/relationships/slide" Target="/ppt/slides/slide2.xml" Id="Rea157c1d87ac41ec" /><Relationship Type="http://schemas.openxmlformats.org/officeDocument/2006/relationships/slide" Target="/ppt/slides/slide3.xml" Id="Rbf6e80b8e5fe479b" /><Relationship Type="http://schemas.openxmlformats.org/officeDocument/2006/relationships/slide" Target="/ppt/slides/slide4.xml" Id="R730889ae97b74589" /><Relationship Type="http://schemas.openxmlformats.org/officeDocument/2006/relationships/slide" Target="/ppt/slides/slide5.xml" Id="Rbcbec3004f4849e9" /><Relationship Type="http://schemas.openxmlformats.org/officeDocument/2006/relationships/slide" Target="/ppt/slides/slide6.xml" Id="R290ca494cdb943f0" /><Relationship Type="http://schemas.openxmlformats.org/officeDocument/2006/relationships/slide" Target="/ppt/slides/slide7.xml" Id="Rebce4adb165c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af4d90316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d4d0f59c44ac" /><Relationship Type="http://schemas.openxmlformats.org/officeDocument/2006/relationships/theme" Target="/ppt/slideMasters/theme/theme1.xml" Id="R42e646a110f6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9d4d0f59c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497afeec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c7b2ba1e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50e58420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4cac1798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26e01141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069f83ff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6bb0e3d63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TORENO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63 809 104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804 876 506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910 575 682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OLTO HOLDING AG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SJOBLIKK HOLDING AG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Kattuglebrotet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928 434 389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