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f8b026d9343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41187ba9134e34"/>
  </p:sldMasterIdLst>
  <p:sldIdLst>
    <p:sldId xmlns:r="http://schemas.openxmlformats.org/officeDocument/2006/relationships" id="256" r:id="Rce9b14fa5554463b"/>
    <p:sldId xmlns:r="http://schemas.openxmlformats.org/officeDocument/2006/relationships" id="257" r:id="R1c560f4f54f347c7"/>
    <p:sldId xmlns:r="http://schemas.openxmlformats.org/officeDocument/2006/relationships" id="258" r:id="R96d7dd56b4e7427b"/>
    <p:sldId xmlns:r="http://schemas.openxmlformats.org/officeDocument/2006/relationships" id="259" r:id="Rfdef2f618f594ac3"/>
    <p:sldId xmlns:r="http://schemas.openxmlformats.org/officeDocument/2006/relationships" id="260" r:id="R09e6138e0aca4671"/>
    <p:sldId xmlns:r="http://schemas.openxmlformats.org/officeDocument/2006/relationships" id="261" r:id="R85b8f8c51957430f"/>
    <p:sldId xmlns:r="http://schemas.openxmlformats.org/officeDocument/2006/relationships" id="262" r:id="R191575de92cf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41187ba9134e34" /><Relationship Type="http://schemas.openxmlformats.org/officeDocument/2006/relationships/slide" Target="/ppt/slides/slide1.xml" Id="Rce9b14fa5554463b" /><Relationship Type="http://schemas.openxmlformats.org/officeDocument/2006/relationships/slide" Target="/ppt/slides/slide2.xml" Id="R1c560f4f54f347c7" /><Relationship Type="http://schemas.openxmlformats.org/officeDocument/2006/relationships/slide" Target="/ppt/slides/slide3.xml" Id="R96d7dd56b4e7427b" /><Relationship Type="http://schemas.openxmlformats.org/officeDocument/2006/relationships/slide" Target="/ppt/slides/slide4.xml" Id="Rfdef2f618f594ac3" /><Relationship Type="http://schemas.openxmlformats.org/officeDocument/2006/relationships/slide" Target="/ppt/slides/slide5.xml" Id="R09e6138e0aca4671" /><Relationship Type="http://schemas.openxmlformats.org/officeDocument/2006/relationships/slide" Target="/ppt/slides/slide6.xml" Id="R85b8f8c51957430f" /><Relationship Type="http://schemas.openxmlformats.org/officeDocument/2006/relationships/slide" Target="/ppt/slides/slide7.xml" Id="R191575de92cf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7b1d742e04c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4a10392074710" /><Relationship Type="http://schemas.openxmlformats.org/officeDocument/2006/relationships/theme" Target="/ppt/slideMasters/theme/theme1.xml" Id="R6c3124cf8b4842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94a103920747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f07a6f662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fe496298b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3ad054108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068556f48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9554a655140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c9bcce77040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fce7c00d448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BORGENBO AS ble etablert [år] og holder til i Korgen.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2 032 918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2 056 269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ANETTE NORDHEIM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Korgfjellveien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8646 Korgen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928 435 180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BORGENBO AS</a:t>
            </a:r>
          </a:p>
        </p:txBody>
      </p:sp>
    </p:spTree>
  </p:cSld>
  <p:clrMapOvr>
    <a:masterClrMapping xmlns:a="http://schemas.openxmlformats.org/drawingml/2006/main"/>
  </p:clrMapOvr>
</p:sld>
</file>