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4fbab924a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4e8430d0b64c06"/>
  </p:sldMasterIdLst>
  <p:sldIdLst>
    <p:sldId xmlns:r="http://schemas.openxmlformats.org/officeDocument/2006/relationships" id="256" r:id="R7ce7d84e71c04aa2"/>
    <p:sldId xmlns:r="http://schemas.openxmlformats.org/officeDocument/2006/relationships" id="257" r:id="R1e1fbfee7f8c4410"/>
    <p:sldId xmlns:r="http://schemas.openxmlformats.org/officeDocument/2006/relationships" id="258" r:id="Rd8fb535067804a31"/>
    <p:sldId xmlns:r="http://schemas.openxmlformats.org/officeDocument/2006/relationships" id="259" r:id="R64923cfdaa784007"/>
    <p:sldId xmlns:r="http://schemas.openxmlformats.org/officeDocument/2006/relationships" id="260" r:id="R9b439bb5db024413"/>
    <p:sldId xmlns:r="http://schemas.openxmlformats.org/officeDocument/2006/relationships" id="261" r:id="Re5e09a5dfbee4944"/>
    <p:sldId xmlns:r="http://schemas.openxmlformats.org/officeDocument/2006/relationships" id="262" r:id="Rf1186ca35c2b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e8430d0b64c06" /><Relationship Type="http://schemas.openxmlformats.org/officeDocument/2006/relationships/slide" Target="/ppt/slides/slide1.xml" Id="R7ce7d84e71c04aa2" /><Relationship Type="http://schemas.openxmlformats.org/officeDocument/2006/relationships/slide" Target="/ppt/slides/slide2.xml" Id="R1e1fbfee7f8c4410" /><Relationship Type="http://schemas.openxmlformats.org/officeDocument/2006/relationships/slide" Target="/ppt/slides/slide3.xml" Id="Rd8fb535067804a31" /><Relationship Type="http://schemas.openxmlformats.org/officeDocument/2006/relationships/slide" Target="/ppt/slides/slide4.xml" Id="R64923cfdaa784007" /><Relationship Type="http://schemas.openxmlformats.org/officeDocument/2006/relationships/slide" Target="/ppt/slides/slide5.xml" Id="R9b439bb5db024413" /><Relationship Type="http://schemas.openxmlformats.org/officeDocument/2006/relationships/slide" Target="/ppt/slides/slide6.xml" Id="Re5e09a5dfbee4944" /><Relationship Type="http://schemas.openxmlformats.org/officeDocument/2006/relationships/slide" Target="/ppt/slides/slide7.xml" Id="Rf1186ca35c2b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19ad40aed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6065adfd1404c" /><Relationship Type="http://schemas.openxmlformats.org/officeDocument/2006/relationships/theme" Target="/ppt/slideMasters/theme/theme1.xml" Id="R556037fccdd6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6065adfd1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211de75d1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3801d1a2642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419c4bac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d26d9b9ad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615061f3c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25edfb5e2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17a438762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HACAPAR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HACAPAR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17 163 623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17 046 083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15 403 004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46 597 154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51 157 108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CAPPELEN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Cappelen Arnesen, Østre Holmensvingen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928 445 984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HACAPAR AS</a:t>
            </a:r>
          </a:p>
        </p:txBody>
      </p:sp>
    </p:spTree>
  </p:cSld>
  <p:clrMapOvr>
    <a:masterClrMapping xmlns:a="http://schemas.openxmlformats.org/drawingml/2006/main"/>
  </p:clrMapOvr>
</p:sld>
</file>