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6e95c93f0fa460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99b84b7da62491a"/>
  </p:sldMasterIdLst>
  <p:sldIdLst>
    <p:sldId xmlns:r="http://schemas.openxmlformats.org/officeDocument/2006/relationships" id="256" r:id="Rff38bf13988c41ee"/>
    <p:sldId xmlns:r="http://schemas.openxmlformats.org/officeDocument/2006/relationships" id="257" r:id="R74950f7d8d81474c"/>
    <p:sldId xmlns:r="http://schemas.openxmlformats.org/officeDocument/2006/relationships" id="258" r:id="R6f4ace9329724706"/>
    <p:sldId xmlns:r="http://schemas.openxmlformats.org/officeDocument/2006/relationships" id="259" r:id="R40c5af19fc4541cc"/>
    <p:sldId xmlns:r="http://schemas.openxmlformats.org/officeDocument/2006/relationships" id="260" r:id="R88e471f8c4b44832"/>
    <p:sldId xmlns:r="http://schemas.openxmlformats.org/officeDocument/2006/relationships" id="261" r:id="R37651a0d30144fbc"/>
    <p:sldId xmlns:r="http://schemas.openxmlformats.org/officeDocument/2006/relationships" id="262" r:id="Rda3a768a46eb454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9b84b7da62491a" /><Relationship Type="http://schemas.openxmlformats.org/officeDocument/2006/relationships/slide" Target="/ppt/slides/slide1.xml" Id="Rff38bf13988c41ee" /><Relationship Type="http://schemas.openxmlformats.org/officeDocument/2006/relationships/slide" Target="/ppt/slides/slide2.xml" Id="R74950f7d8d81474c" /><Relationship Type="http://schemas.openxmlformats.org/officeDocument/2006/relationships/slide" Target="/ppt/slides/slide3.xml" Id="R6f4ace9329724706" /><Relationship Type="http://schemas.openxmlformats.org/officeDocument/2006/relationships/slide" Target="/ppt/slides/slide4.xml" Id="R40c5af19fc4541cc" /><Relationship Type="http://schemas.openxmlformats.org/officeDocument/2006/relationships/slide" Target="/ppt/slides/slide5.xml" Id="R88e471f8c4b44832" /><Relationship Type="http://schemas.openxmlformats.org/officeDocument/2006/relationships/slide" Target="/ppt/slides/slide6.xml" Id="R37651a0d30144fbc" /><Relationship Type="http://schemas.openxmlformats.org/officeDocument/2006/relationships/slide" Target="/ppt/slides/slide7.xml" Id="Rda3a768a46eb454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863c2484b0460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93405b85ff43cc" /><Relationship Type="http://schemas.openxmlformats.org/officeDocument/2006/relationships/theme" Target="/ppt/slideMasters/theme/theme1.xml" Id="R2b24bebf8e4f4be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193405b85ff43c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ed54ece1854a1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7c6c26bba04a7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492860657340e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81c24786f34a7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458bf173c64fa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9133fe33ea4bf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9a39d6342a470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TONJE FOSS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TONJE FOSS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TONJE FOSS HOLDING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TONJE FOSS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TONJE FOSS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TONJE FOSS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−10 169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3 236 174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15 884 321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15 905 941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TONJE FOSS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TONJE FOSS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TONJE FOSS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Tonje Foss, Fosswinckels gate 39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5008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928 446 522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TONJE FOSS HOLDING AS</a:t>
            </a:r>
          </a:p>
        </p:txBody>
      </p:sp>
    </p:spTree>
  </p:cSld>
  <p:clrMapOvr>
    <a:masterClrMapping xmlns:a="http://schemas.openxmlformats.org/drawingml/2006/main"/>
  </p:clrMapOvr>
</p:sld>
</file>