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a9b086211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ac4521b444d1a"/>
  </p:sldMasterIdLst>
  <p:sldIdLst>
    <p:sldId xmlns:r="http://schemas.openxmlformats.org/officeDocument/2006/relationships" id="256" r:id="Ra8bbc1b9f4d9401d"/>
    <p:sldId xmlns:r="http://schemas.openxmlformats.org/officeDocument/2006/relationships" id="257" r:id="Rffe04bd216e947a5"/>
    <p:sldId xmlns:r="http://schemas.openxmlformats.org/officeDocument/2006/relationships" id="258" r:id="R0487ff9b16cd496d"/>
    <p:sldId xmlns:r="http://schemas.openxmlformats.org/officeDocument/2006/relationships" id="259" r:id="R3a02ff15ba164190"/>
    <p:sldId xmlns:r="http://schemas.openxmlformats.org/officeDocument/2006/relationships" id="260" r:id="Ra69e4b65cca6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ac4521b444d1a" /><Relationship Type="http://schemas.openxmlformats.org/officeDocument/2006/relationships/slide" Target="/ppt/slides/slide1.xml" Id="Ra8bbc1b9f4d9401d" /><Relationship Type="http://schemas.openxmlformats.org/officeDocument/2006/relationships/slide" Target="/ppt/slides/slide2.xml" Id="Rffe04bd216e947a5" /><Relationship Type="http://schemas.openxmlformats.org/officeDocument/2006/relationships/slide" Target="/ppt/slides/slide3.xml" Id="R0487ff9b16cd496d" /><Relationship Type="http://schemas.openxmlformats.org/officeDocument/2006/relationships/slide" Target="/ppt/slides/slide4.xml" Id="R3a02ff15ba164190" /><Relationship Type="http://schemas.openxmlformats.org/officeDocument/2006/relationships/slide" Target="/ppt/slides/slide5.xml" Id="Ra69e4b65cca6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82f04be7e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186b265c4fdb" /><Relationship Type="http://schemas.openxmlformats.org/officeDocument/2006/relationships/theme" Target="/ppt/slideMasters/theme/theme1.xml" Id="R22b99a158f79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a186b265c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27056dd91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938c55d1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2177f3d43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4c05d757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789ad3bd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NORDIC INDEX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NORDIC INDEX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NORDIC INDEX</a:t>
            </a:r>
          </a:p>
        </p:txBody>
      </p:sp>
    </p:spTree>
  </p:cSld>
  <p:clrMapOvr>
    <a:masterClrMapping xmlns:a="http://schemas.openxmlformats.org/drawingml/2006/main"/>
  </p:clrMapOvr>
</p:sld>
</file>