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b63f541db1447e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1f1233fd6c74694"/>
  </p:sldMasterIdLst>
  <p:sldIdLst>
    <p:sldId xmlns:r="http://schemas.openxmlformats.org/officeDocument/2006/relationships" id="256" r:id="Rd0c68ca5f0c14d8f"/>
    <p:sldId xmlns:r="http://schemas.openxmlformats.org/officeDocument/2006/relationships" id="257" r:id="R3169dda325b24715"/>
    <p:sldId xmlns:r="http://schemas.openxmlformats.org/officeDocument/2006/relationships" id="258" r:id="R0e5bb6bfcd4c4fa6"/>
    <p:sldId xmlns:r="http://schemas.openxmlformats.org/officeDocument/2006/relationships" id="259" r:id="R2c3a4209e47f4def"/>
    <p:sldId xmlns:r="http://schemas.openxmlformats.org/officeDocument/2006/relationships" id="260" r:id="R4a4b82dfdeea491f"/>
    <p:sldId xmlns:r="http://schemas.openxmlformats.org/officeDocument/2006/relationships" id="261" r:id="Rb9778d2130374ebb"/>
    <p:sldId xmlns:r="http://schemas.openxmlformats.org/officeDocument/2006/relationships" id="262" r:id="Ra264f0d2c37f44a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1f1233fd6c74694" /><Relationship Type="http://schemas.openxmlformats.org/officeDocument/2006/relationships/slide" Target="/ppt/slides/slide1.xml" Id="Rd0c68ca5f0c14d8f" /><Relationship Type="http://schemas.openxmlformats.org/officeDocument/2006/relationships/slide" Target="/ppt/slides/slide2.xml" Id="R3169dda325b24715" /><Relationship Type="http://schemas.openxmlformats.org/officeDocument/2006/relationships/slide" Target="/ppt/slides/slide3.xml" Id="R0e5bb6bfcd4c4fa6" /><Relationship Type="http://schemas.openxmlformats.org/officeDocument/2006/relationships/slide" Target="/ppt/slides/slide4.xml" Id="R2c3a4209e47f4def" /><Relationship Type="http://schemas.openxmlformats.org/officeDocument/2006/relationships/slide" Target="/ppt/slides/slide5.xml" Id="R4a4b82dfdeea491f" /><Relationship Type="http://schemas.openxmlformats.org/officeDocument/2006/relationships/slide" Target="/ppt/slides/slide6.xml" Id="Rb9778d2130374ebb" /><Relationship Type="http://schemas.openxmlformats.org/officeDocument/2006/relationships/slide" Target="/ppt/slides/slide7.xml" Id="Ra264f0d2c37f44a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0eefac173fc415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8d3317e96d4565" /><Relationship Type="http://schemas.openxmlformats.org/officeDocument/2006/relationships/theme" Target="/ppt/slideMasters/theme/theme1.xml" Id="R8694fa367a82488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28d3317e96d456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9c915eaadf404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61288c241a483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3d063bde0a42f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4af1f888444ec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1aeb704e1a4fe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23a40b25b747b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03365fcc6548f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LARTON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LARTON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LARTON HOLDING AS ble etablert [år] og holder til i Ålgård.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LARTON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LARTON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LARTON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−17 015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125 781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104 239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324 239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LARTON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 WAAGE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TONE PEDERSEN WAAGE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LARTON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Jærbuveien 1A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4330 Ålgård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928 447 677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LARTON HOLDING AS</a:t>
            </a:r>
          </a:p>
        </p:txBody>
      </p:sp>
    </p:spTree>
  </p:cSld>
  <p:clrMapOvr>
    <a:masterClrMapping xmlns:a="http://schemas.openxmlformats.org/drawingml/2006/main"/>
  </p:clrMapOvr>
</p:sld>
</file>