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d609fe667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83463cc0b4e12"/>
  </p:sldMasterIdLst>
  <p:sldIdLst>
    <p:sldId xmlns:r="http://schemas.openxmlformats.org/officeDocument/2006/relationships" id="256" r:id="Re6c765aeafd34754"/>
    <p:sldId xmlns:r="http://schemas.openxmlformats.org/officeDocument/2006/relationships" id="257" r:id="R11af75ad735b446c"/>
    <p:sldId xmlns:r="http://schemas.openxmlformats.org/officeDocument/2006/relationships" id="258" r:id="Rc33e72137b7246e6"/>
    <p:sldId xmlns:r="http://schemas.openxmlformats.org/officeDocument/2006/relationships" id="259" r:id="R539fa7bd44e14ad1"/>
    <p:sldId xmlns:r="http://schemas.openxmlformats.org/officeDocument/2006/relationships" id="260" r:id="Rfa0d4e2dab844ce8"/>
    <p:sldId xmlns:r="http://schemas.openxmlformats.org/officeDocument/2006/relationships" id="261" r:id="R9e0f8faad4b9487b"/>
    <p:sldId xmlns:r="http://schemas.openxmlformats.org/officeDocument/2006/relationships" id="262" r:id="R29b39e703c53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83463cc0b4e12" /><Relationship Type="http://schemas.openxmlformats.org/officeDocument/2006/relationships/slide" Target="/ppt/slides/slide1.xml" Id="Re6c765aeafd34754" /><Relationship Type="http://schemas.openxmlformats.org/officeDocument/2006/relationships/slide" Target="/ppt/slides/slide2.xml" Id="R11af75ad735b446c" /><Relationship Type="http://schemas.openxmlformats.org/officeDocument/2006/relationships/slide" Target="/ppt/slides/slide3.xml" Id="Rc33e72137b7246e6" /><Relationship Type="http://schemas.openxmlformats.org/officeDocument/2006/relationships/slide" Target="/ppt/slides/slide4.xml" Id="R539fa7bd44e14ad1" /><Relationship Type="http://schemas.openxmlformats.org/officeDocument/2006/relationships/slide" Target="/ppt/slides/slide5.xml" Id="Rfa0d4e2dab844ce8" /><Relationship Type="http://schemas.openxmlformats.org/officeDocument/2006/relationships/slide" Target="/ppt/slides/slide6.xml" Id="R9e0f8faad4b9487b" /><Relationship Type="http://schemas.openxmlformats.org/officeDocument/2006/relationships/slide" Target="/ppt/slides/slide7.xml" Id="R29b39e703c53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558626a75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2f86a7fb45aa" /><Relationship Type="http://schemas.openxmlformats.org/officeDocument/2006/relationships/theme" Target="/ppt/slideMasters/theme/theme1.xml" Id="Rb2010f881446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72f86a7fb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adf53492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ba5127e3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ec768569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8a34dd8a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1d9d961e4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e0a10703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0e702f975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GRAVESERVICE AS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7 654 124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SKLET IVAR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Sklettvegen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928 455 556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GRAVESERVICE AS</a:t>
            </a:r>
          </a:p>
        </p:txBody>
      </p:sp>
    </p:spTree>
  </p:cSld>
  <p:clrMapOvr>
    <a:masterClrMapping xmlns:a="http://schemas.openxmlformats.org/drawingml/2006/main"/>
  </p:clrMapOvr>
</p:sld>
</file>