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502ed6f9ba47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313adb992d4639"/>
  </p:sldMasterIdLst>
  <p:sldIdLst>
    <p:sldId xmlns:r="http://schemas.openxmlformats.org/officeDocument/2006/relationships" id="256" r:id="Rc4c22d7817b74891"/>
    <p:sldId xmlns:r="http://schemas.openxmlformats.org/officeDocument/2006/relationships" id="257" r:id="Rb7f0fefda21e4335"/>
    <p:sldId xmlns:r="http://schemas.openxmlformats.org/officeDocument/2006/relationships" id="258" r:id="R62be00b2c20d46ff"/>
    <p:sldId xmlns:r="http://schemas.openxmlformats.org/officeDocument/2006/relationships" id="259" r:id="R3768299a7faf4741"/>
    <p:sldId xmlns:r="http://schemas.openxmlformats.org/officeDocument/2006/relationships" id="260" r:id="R28e836aaa66e4919"/>
    <p:sldId xmlns:r="http://schemas.openxmlformats.org/officeDocument/2006/relationships" id="261" r:id="Rc15d0809f5d44d38"/>
    <p:sldId xmlns:r="http://schemas.openxmlformats.org/officeDocument/2006/relationships" id="262" r:id="Rd237978bb17f4d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13adb992d4639" /><Relationship Type="http://schemas.openxmlformats.org/officeDocument/2006/relationships/slide" Target="/ppt/slides/slide1.xml" Id="Rc4c22d7817b74891" /><Relationship Type="http://schemas.openxmlformats.org/officeDocument/2006/relationships/slide" Target="/ppt/slides/slide2.xml" Id="Rb7f0fefda21e4335" /><Relationship Type="http://schemas.openxmlformats.org/officeDocument/2006/relationships/slide" Target="/ppt/slides/slide3.xml" Id="R62be00b2c20d46ff" /><Relationship Type="http://schemas.openxmlformats.org/officeDocument/2006/relationships/slide" Target="/ppt/slides/slide4.xml" Id="R3768299a7faf4741" /><Relationship Type="http://schemas.openxmlformats.org/officeDocument/2006/relationships/slide" Target="/ppt/slides/slide5.xml" Id="R28e836aaa66e4919" /><Relationship Type="http://schemas.openxmlformats.org/officeDocument/2006/relationships/slide" Target="/ppt/slides/slide6.xml" Id="Rc15d0809f5d44d38" /><Relationship Type="http://schemas.openxmlformats.org/officeDocument/2006/relationships/slide" Target="/ppt/slides/slide7.xml" Id="Rd237978bb17f4d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0e62934064e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61c63bf044160" /><Relationship Type="http://schemas.openxmlformats.org/officeDocument/2006/relationships/theme" Target="/ppt/slideMasters/theme/theme1.xml" Id="R077529c4eeee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561c63bf0441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b4b817ad14f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5a5b3f56f44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ebe3c41a04c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7e0d0dcac4a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e0271f1bf42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76d0230694d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659ca37d8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OPPØVE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−978 554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3 514 899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928 457 230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