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b7ddb327f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73d9fd97b44d5"/>
  </p:sldMasterIdLst>
  <p:sldIdLst>
    <p:sldId xmlns:r="http://schemas.openxmlformats.org/officeDocument/2006/relationships" id="256" r:id="Ra7d848460d184bea"/>
    <p:sldId xmlns:r="http://schemas.openxmlformats.org/officeDocument/2006/relationships" id="257" r:id="Rb34ad0e8f5f740fd"/>
    <p:sldId xmlns:r="http://schemas.openxmlformats.org/officeDocument/2006/relationships" id="258" r:id="R39dea2b2f70e4986"/>
    <p:sldId xmlns:r="http://schemas.openxmlformats.org/officeDocument/2006/relationships" id="259" r:id="R6016d2b63b464c96"/>
    <p:sldId xmlns:r="http://schemas.openxmlformats.org/officeDocument/2006/relationships" id="260" r:id="R289d96d586dd4aef"/>
    <p:sldId xmlns:r="http://schemas.openxmlformats.org/officeDocument/2006/relationships" id="261" r:id="R6a3eb37fbe9340bc"/>
    <p:sldId xmlns:r="http://schemas.openxmlformats.org/officeDocument/2006/relationships" id="262" r:id="R112be9365bad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73d9fd97b44d5" /><Relationship Type="http://schemas.openxmlformats.org/officeDocument/2006/relationships/slide" Target="/ppt/slides/slide1.xml" Id="Ra7d848460d184bea" /><Relationship Type="http://schemas.openxmlformats.org/officeDocument/2006/relationships/slide" Target="/ppt/slides/slide2.xml" Id="Rb34ad0e8f5f740fd" /><Relationship Type="http://schemas.openxmlformats.org/officeDocument/2006/relationships/slide" Target="/ppt/slides/slide3.xml" Id="R39dea2b2f70e4986" /><Relationship Type="http://schemas.openxmlformats.org/officeDocument/2006/relationships/slide" Target="/ppt/slides/slide4.xml" Id="R6016d2b63b464c96" /><Relationship Type="http://schemas.openxmlformats.org/officeDocument/2006/relationships/slide" Target="/ppt/slides/slide5.xml" Id="R289d96d586dd4aef" /><Relationship Type="http://schemas.openxmlformats.org/officeDocument/2006/relationships/slide" Target="/ppt/slides/slide6.xml" Id="R6a3eb37fbe9340bc" /><Relationship Type="http://schemas.openxmlformats.org/officeDocument/2006/relationships/slide" Target="/ppt/slides/slide7.xml" Id="R112be9365bad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7021d667b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c2575941f4b7e" /><Relationship Type="http://schemas.openxmlformats.org/officeDocument/2006/relationships/theme" Target="/ppt/slideMasters/theme/theme1.xml" Id="Rdbf798feadba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c2575941f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96dbd051f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bbeb75904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170145a56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5811674ef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b8b1f8cd9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b0cde9b67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e72c9b5b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FINNØYA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 GANGSTAD FINNØY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928 459 233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FINNØYA INVEST AS</a:t>
            </a:r>
          </a:p>
        </p:txBody>
      </p:sp>
    </p:spTree>
  </p:cSld>
  <p:clrMapOvr>
    <a:masterClrMapping xmlns:a="http://schemas.openxmlformats.org/drawingml/2006/main"/>
  </p:clrMapOvr>
</p:sld>
</file>