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73720e13ed4e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dc77b45150473a"/>
  </p:sldMasterIdLst>
  <p:sldIdLst>
    <p:sldId xmlns:r="http://schemas.openxmlformats.org/officeDocument/2006/relationships" id="256" r:id="Rb44e206df06a41d0"/>
    <p:sldId xmlns:r="http://schemas.openxmlformats.org/officeDocument/2006/relationships" id="257" r:id="Rbceb6f3d59fb4865"/>
    <p:sldId xmlns:r="http://schemas.openxmlformats.org/officeDocument/2006/relationships" id="258" r:id="Rf6db63c53aba4a9e"/>
    <p:sldId xmlns:r="http://schemas.openxmlformats.org/officeDocument/2006/relationships" id="259" r:id="Ra366cb9518074dbd"/>
    <p:sldId xmlns:r="http://schemas.openxmlformats.org/officeDocument/2006/relationships" id="260" r:id="R356ce1c59963455f"/>
    <p:sldId xmlns:r="http://schemas.openxmlformats.org/officeDocument/2006/relationships" id="261" r:id="R1568b35d816a4274"/>
    <p:sldId xmlns:r="http://schemas.openxmlformats.org/officeDocument/2006/relationships" id="262" r:id="Rdb825025075940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dc77b45150473a" /><Relationship Type="http://schemas.openxmlformats.org/officeDocument/2006/relationships/slide" Target="/ppt/slides/slide1.xml" Id="Rb44e206df06a41d0" /><Relationship Type="http://schemas.openxmlformats.org/officeDocument/2006/relationships/slide" Target="/ppt/slides/slide2.xml" Id="Rbceb6f3d59fb4865" /><Relationship Type="http://schemas.openxmlformats.org/officeDocument/2006/relationships/slide" Target="/ppt/slides/slide3.xml" Id="Rf6db63c53aba4a9e" /><Relationship Type="http://schemas.openxmlformats.org/officeDocument/2006/relationships/slide" Target="/ppt/slides/slide4.xml" Id="Ra366cb9518074dbd" /><Relationship Type="http://schemas.openxmlformats.org/officeDocument/2006/relationships/slide" Target="/ppt/slides/slide5.xml" Id="R356ce1c59963455f" /><Relationship Type="http://schemas.openxmlformats.org/officeDocument/2006/relationships/slide" Target="/ppt/slides/slide6.xml" Id="R1568b35d816a4274" /><Relationship Type="http://schemas.openxmlformats.org/officeDocument/2006/relationships/slide" Target="/ppt/slides/slide7.xml" Id="Rdb825025075940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6f56d9673941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1d21d40344f7c" /><Relationship Type="http://schemas.openxmlformats.org/officeDocument/2006/relationships/theme" Target="/ppt/slideMasters/theme/theme1.xml" Id="Rf6b2c783983e4e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f1d21d40344f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4a5f600c643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7d149e62a46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344396dae4d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53ed53ea44a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9fad6d0a04f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61cbc60d245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60a188e4a4d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MODALSLI RØR LISTER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MODALSLI RØR LISTER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34 868 178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−6 161 571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−5 308 919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−2 401 611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17 736 671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MODALSLI RØR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TLAND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Agnefestveien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928 459 713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MODALSLI RØR LISTER AS</a:t>
            </a:r>
          </a:p>
        </p:txBody>
      </p:sp>
    </p:spTree>
  </p:cSld>
  <p:clrMapOvr>
    <a:masterClrMapping xmlns:a="http://schemas.openxmlformats.org/drawingml/2006/main"/>
  </p:clrMapOvr>
</p:sld>
</file>