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5ba5611ba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829f2873e4c52"/>
  </p:sldMasterIdLst>
  <p:sldIdLst>
    <p:sldId xmlns:r="http://schemas.openxmlformats.org/officeDocument/2006/relationships" id="256" r:id="R06fa8675776b46f4"/>
    <p:sldId xmlns:r="http://schemas.openxmlformats.org/officeDocument/2006/relationships" id="257" r:id="R8dcb44617ff245b1"/>
    <p:sldId xmlns:r="http://schemas.openxmlformats.org/officeDocument/2006/relationships" id="258" r:id="R5fed5db2fb3841aa"/>
    <p:sldId xmlns:r="http://schemas.openxmlformats.org/officeDocument/2006/relationships" id="259" r:id="R1de0c8c2621b4ca0"/>
    <p:sldId xmlns:r="http://schemas.openxmlformats.org/officeDocument/2006/relationships" id="260" r:id="Rac4cfc219ccb4b6b"/>
    <p:sldId xmlns:r="http://schemas.openxmlformats.org/officeDocument/2006/relationships" id="261" r:id="R3a2e52de27a14b15"/>
    <p:sldId xmlns:r="http://schemas.openxmlformats.org/officeDocument/2006/relationships" id="262" r:id="R4f5e758bb2b1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829f2873e4c52" /><Relationship Type="http://schemas.openxmlformats.org/officeDocument/2006/relationships/slide" Target="/ppt/slides/slide1.xml" Id="R06fa8675776b46f4" /><Relationship Type="http://schemas.openxmlformats.org/officeDocument/2006/relationships/slide" Target="/ppt/slides/slide2.xml" Id="R8dcb44617ff245b1" /><Relationship Type="http://schemas.openxmlformats.org/officeDocument/2006/relationships/slide" Target="/ppt/slides/slide3.xml" Id="R5fed5db2fb3841aa" /><Relationship Type="http://schemas.openxmlformats.org/officeDocument/2006/relationships/slide" Target="/ppt/slides/slide4.xml" Id="R1de0c8c2621b4ca0" /><Relationship Type="http://schemas.openxmlformats.org/officeDocument/2006/relationships/slide" Target="/ppt/slides/slide5.xml" Id="Rac4cfc219ccb4b6b" /><Relationship Type="http://schemas.openxmlformats.org/officeDocument/2006/relationships/slide" Target="/ppt/slides/slide6.xml" Id="R3a2e52de27a14b15" /><Relationship Type="http://schemas.openxmlformats.org/officeDocument/2006/relationships/slide" Target="/ppt/slides/slide7.xml" Id="R4f5e758bb2b1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80f05320d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35cc5c0a4c99" /><Relationship Type="http://schemas.openxmlformats.org/officeDocument/2006/relationships/theme" Target="/ppt/slideMasters/theme/theme1.xml" Id="R5c0cfc8fe2ce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335cc5c0a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44d5a55b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dbf3636c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76f9043af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983485b0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aa7b67ee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3493e3ee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cb8771f5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INVESTERING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BEATHE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9511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928 460 738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INVESTERING AS</a:t>
            </a:r>
          </a:p>
        </p:txBody>
      </p:sp>
    </p:spTree>
  </p:cSld>
  <p:clrMapOvr>
    <a:masterClrMapping xmlns:a="http://schemas.openxmlformats.org/drawingml/2006/main"/>
  </p:clrMapOvr>
</p:sld>
</file>