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fa3e078e5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668be6c904e93"/>
  </p:sldMasterIdLst>
  <p:sldIdLst>
    <p:sldId xmlns:r="http://schemas.openxmlformats.org/officeDocument/2006/relationships" id="256" r:id="R01844b2a47dd4a86"/>
    <p:sldId xmlns:r="http://schemas.openxmlformats.org/officeDocument/2006/relationships" id="257" r:id="Rc1423fb232834c97"/>
    <p:sldId xmlns:r="http://schemas.openxmlformats.org/officeDocument/2006/relationships" id="258" r:id="R597dd04ef8ea49eb"/>
    <p:sldId xmlns:r="http://schemas.openxmlformats.org/officeDocument/2006/relationships" id="259" r:id="Rfa9ab07e718347e5"/>
    <p:sldId xmlns:r="http://schemas.openxmlformats.org/officeDocument/2006/relationships" id="260" r:id="R94cd9b381b80430a"/>
    <p:sldId xmlns:r="http://schemas.openxmlformats.org/officeDocument/2006/relationships" id="261" r:id="Rc96694482bf7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668be6c904e93" /><Relationship Type="http://schemas.openxmlformats.org/officeDocument/2006/relationships/slide" Target="/ppt/slides/slide1.xml" Id="R01844b2a47dd4a86" /><Relationship Type="http://schemas.openxmlformats.org/officeDocument/2006/relationships/slide" Target="/ppt/slides/slide2.xml" Id="Rc1423fb232834c97" /><Relationship Type="http://schemas.openxmlformats.org/officeDocument/2006/relationships/slide" Target="/ppt/slides/slide3.xml" Id="R597dd04ef8ea49eb" /><Relationship Type="http://schemas.openxmlformats.org/officeDocument/2006/relationships/slide" Target="/ppt/slides/slide4.xml" Id="Rfa9ab07e718347e5" /><Relationship Type="http://schemas.openxmlformats.org/officeDocument/2006/relationships/slide" Target="/ppt/slides/slide5.xml" Id="R94cd9b381b80430a" /><Relationship Type="http://schemas.openxmlformats.org/officeDocument/2006/relationships/slide" Target="/ppt/slides/slide6.xml" Id="Rc96694482bf7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d6da2d40e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9e265e2d2455b" /><Relationship Type="http://schemas.openxmlformats.org/officeDocument/2006/relationships/theme" Target="/ppt/slideMasters/theme/theme1.xml" Id="R922776ac0d29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9e265e2d245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e94edce80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d7dafe187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2098eec62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0a7715d42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3763e75d7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3d40bdaf6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BETO-TECH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928 463 567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BETO-TECH AS</a:t>
            </a:r>
          </a:p>
        </p:txBody>
      </p:sp>
    </p:spTree>
  </p:cSld>
  <p:clrMapOvr>
    <a:masterClrMapping xmlns:a="http://schemas.openxmlformats.org/drawingml/2006/main"/>
  </p:clrMapOvr>
</p:sld>
</file>