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4b42066af34a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3ac33a63a6479b"/>
  </p:sldMasterIdLst>
  <p:sldIdLst>
    <p:sldId xmlns:r="http://schemas.openxmlformats.org/officeDocument/2006/relationships" id="256" r:id="Rb3deea30f5e74c94"/>
    <p:sldId xmlns:r="http://schemas.openxmlformats.org/officeDocument/2006/relationships" id="257" r:id="R47a92b0ed1a3487d"/>
    <p:sldId xmlns:r="http://schemas.openxmlformats.org/officeDocument/2006/relationships" id="258" r:id="Rf37a5abdaeec41ae"/>
    <p:sldId xmlns:r="http://schemas.openxmlformats.org/officeDocument/2006/relationships" id="259" r:id="Rb23580579eb2490d"/>
    <p:sldId xmlns:r="http://schemas.openxmlformats.org/officeDocument/2006/relationships" id="260" r:id="Rd7fc3a91e2754b42"/>
    <p:sldId xmlns:r="http://schemas.openxmlformats.org/officeDocument/2006/relationships" id="261" r:id="R76d1176300ed453d"/>
    <p:sldId xmlns:r="http://schemas.openxmlformats.org/officeDocument/2006/relationships" id="262" r:id="Rd4f7f18e38624d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ac33a63a6479b" /><Relationship Type="http://schemas.openxmlformats.org/officeDocument/2006/relationships/slide" Target="/ppt/slides/slide1.xml" Id="Rb3deea30f5e74c94" /><Relationship Type="http://schemas.openxmlformats.org/officeDocument/2006/relationships/slide" Target="/ppt/slides/slide2.xml" Id="R47a92b0ed1a3487d" /><Relationship Type="http://schemas.openxmlformats.org/officeDocument/2006/relationships/slide" Target="/ppt/slides/slide3.xml" Id="Rf37a5abdaeec41ae" /><Relationship Type="http://schemas.openxmlformats.org/officeDocument/2006/relationships/slide" Target="/ppt/slides/slide4.xml" Id="Rb23580579eb2490d" /><Relationship Type="http://schemas.openxmlformats.org/officeDocument/2006/relationships/slide" Target="/ppt/slides/slide5.xml" Id="Rd7fc3a91e2754b42" /><Relationship Type="http://schemas.openxmlformats.org/officeDocument/2006/relationships/slide" Target="/ppt/slides/slide6.xml" Id="R76d1176300ed453d" /><Relationship Type="http://schemas.openxmlformats.org/officeDocument/2006/relationships/slide" Target="/ppt/slides/slide7.xml" Id="Rd4f7f18e38624d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7f63c2d3f4f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d0aa6f0654856" /><Relationship Type="http://schemas.openxmlformats.org/officeDocument/2006/relationships/theme" Target="/ppt/slideMasters/theme/theme1.xml" Id="Ra8b21da4c2f248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d0aa6f065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b99b862eb4c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fa719334e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0eda51a65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4b467979649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53c2e6925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12369996c40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1077930ad47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BETO-TECH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BETO-TECH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1 052 589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ASBJØRN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Kalbakkvei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928 463 567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