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6203e0340e4e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77f3e32c1b4342"/>
  </p:sldMasterIdLst>
  <p:sldIdLst>
    <p:sldId xmlns:r="http://schemas.openxmlformats.org/officeDocument/2006/relationships" id="256" r:id="R4a308629b0b34a5e"/>
    <p:sldId xmlns:r="http://schemas.openxmlformats.org/officeDocument/2006/relationships" id="257" r:id="Reb14833fb7cc4b4b"/>
    <p:sldId xmlns:r="http://schemas.openxmlformats.org/officeDocument/2006/relationships" id="258" r:id="Re531427f904f4c9b"/>
    <p:sldId xmlns:r="http://schemas.openxmlformats.org/officeDocument/2006/relationships" id="259" r:id="Rcc9f57d85fd54e5c"/>
    <p:sldId xmlns:r="http://schemas.openxmlformats.org/officeDocument/2006/relationships" id="260" r:id="R32c9cedcc74442ae"/>
    <p:sldId xmlns:r="http://schemas.openxmlformats.org/officeDocument/2006/relationships" id="261" r:id="Rfcc0e914d2214f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7f3e32c1b4342" /><Relationship Type="http://schemas.openxmlformats.org/officeDocument/2006/relationships/slide" Target="/ppt/slides/slide1.xml" Id="R4a308629b0b34a5e" /><Relationship Type="http://schemas.openxmlformats.org/officeDocument/2006/relationships/slide" Target="/ppt/slides/slide2.xml" Id="Reb14833fb7cc4b4b" /><Relationship Type="http://schemas.openxmlformats.org/officeDocument/2006/relationships/slide" Target="/ppt/slides/slide3.xml" Id="Re531427f904f4c9b" /><Relationship Type="http://schemas.openxmlformats.org/officeDocument/2006/relationships/slide" Target="/ppt/slides/slide4.xml" Id="Rcc9f57d85fd54e5c" /><Relationship Type="http://schemas.openxmlformats.org/officeDocument/2006/relationships/slide" Target="/ppt/slides/slide5.xml" Id="R32c9cedcc74442ae" /><Relationship Type="http://schemas.openxmlformats.org/officeDocument/2006/relationships/slide" Target="/ppt/slides/slide6.xml" Id="Rfcc0e914d2214f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bb957e7ec4e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4e69518054f80" /><Relationship Type="http://schemas.openxmlformats.org/officeDocument/2006/relationships/theme" Target="/ppt/slideMasters/theme/theme1.xml" Id="R44c746272adb4e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44e6951805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07af137ef4c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8e7d6a21b4f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f41bd855b40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d668b734d42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957869317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4fe59fbe946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AYOND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AYOND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49 715 531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3 179 968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2 790 520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18 684 127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Espehaugen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928 465 160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AYOND AS</a:t>
            </a:r>
          </a:p>
        </p:txBody>
      </p:sp>
    </p:spTree>
  </p:cSld>
  <p:clrMapOvr>
    <a:masterClrMapping xmlns:a="http://schemas.openxmlformats.org/drawingml/2006/main"/>
  </p:clrMapOvr>
</p:sld>
</file>