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698d7ffe4642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172bba676e427a"/>
  </p:sldMasterIdLst>
  <p:sldIdLst>
    <p:sldId xmlns:r="http://schemas.openxmlformats.org/officeDocument/2006/relationships" id="256" r:id="Rdf4761e315bb440d"/>
    <p:sldId xmlns:r="http://schemas.openxmlformats.org/officeDocument/2006/relationships" id="257" r:id="Rb56547caa0794843"/>
    <p:sldId xmlns:r="http://schemas.openxmlformats.org/officeDocument/2006/relationships" id="258" r:id="R0db04f4915fb4434"/>
    <p:sldId xmlns:r="http://schemas.openxmlformats.org/officeDocument/2006/relationships" id="259" r:id="R989caf1f7f674f5d"/>
    <p:sldId xmlns:r="http://schemas.openxmlformats.org/officeDocument/2006/relationships" id="260" r:id="R536c4d847f5543d4"/>
    <p:sldId xmlns:r="http://schemas.openxmlformats.org/officeDocument/2006/relationships" id="261" r:id="Rfa4329f6afc641a5"/>
    <p:sldId xmlns:r="http://schemas.openxmlformats.org/officeDocument/2006/relationships" id="262" r:id="R79126b88b1ff48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172bba676e427a" /><Relationship Type="http://schemas.openxmlformats.org/officeDocument/2006/relationships/slide" Target="/ppt/slides/slide1.xml" Id="Rdf4761e315bb440d" /><Relationship Type="http://schemas.openxmlformats.org/officeDocument/2006/relationships/slide" Target="/ppt/slides/slide2.xml" Id="Rb56547caa0794843" /><Relationship Type="http://schemas.openxmlformats.org/officeDocument/2006/relationships/slide" Target="/ppt/slides/slide3.xml" Id="R0db04f4915fb4434" /><Relationship Type="http://schemas.openxmlformats.org/officeDocument/2006/relationships/slide" Target="/ppt/slides/slide4.xml" Id="R989caf1f7f674f5d" /><Relationship Type="http://schemas.openxmlformats.org/officeDocument/2006/relationships/slide" Target="/ppt/slides/slide5.xml" Id="R536c4d847f5543d4" /><Relationship Type="http://schemas.openxmlformats.org/officeDocument/2006/relationships/slide" Target="/ppt/slides/slide6.xml" Id="Rfa4329f6afc641a5" /><Relationship Type="http://schemas.openxmlformats.org/officeDocument/2006/relationships/slide" Target="/ppt/slides/slide7.xml" Id="R79126b88b1ff48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d2c97f1ef24e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34cbaaa61447f" /><Relationship Type="http://schemas.openxmlformats.org/officeDocument/2006/relationships/theme" Target="/ppt/slideMasters/theme/theme1.xml" Id="R6138ffd2b5ce4b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b34cbaaa6144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7a8aa5bc44a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8f2f14e0a4f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1cf74588043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c8a36b2e84d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12bdcee0f46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c5015c2834d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5d44758ad48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CORNELIUS DE GRAAFF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 DE GRAAFF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CORNELIUS DE GRAAFF HOLDING AS ble etablert [år] og holder til i Breim.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 DE GRAAFF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 DE GRAAFF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 DE GRAAFF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193 922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237 413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237 413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 DE GRAAFF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 GRAAFF CORNELIUS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 DE GRAAFF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Breimsvegen 1361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6827 Breim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928 466 167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 DE GRAAFF HOLDING AS</a:t>
            </a:r>
          </a:p>
        </p:txBody>
      </p:sp>
    </p:spTree>
  </p:cSld>
  <p:clrMapOvr>
    <a:masterClrMapping xmlns:a="http://schemas.openxmlformats.org/drawingml/2006/main"/>
  </p:clrMapOvr>
</p:sld>
</file>