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4b70a0970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acdcf511f436e"/>
  </p:sldMasterIdLst>
  <p:sldIdLst>
    <p:sldId xmlns:r="http://schemas.openxmlformats.org/officeDocument/2006/relationships" id="256" r:id="R905d915806a94178"/>
    <p:sldId xmlns:r="http://schemas.openxmlformats.org/officeDocument/2006/relationships" id="257" r:id="R8d2a473a4e25466c"/>
    <p:sldId xmlns:r="http://schemas.openxmlformats.org/officeDocument/2006/relationships" id="258" r:id="R51470d0988c34cbc"/>
    <p:sldId xmlns:r="http://schemas.openxmlformats.org/officeDocument/2006/relationships" id="259" r:id="R85e496ef635f4e3c"/>
    <p:sldId xmlns:r="http://schemas.openxmlformats.org/officeDocument/2006/relationships" id="260" r:id="R80289588adac417f"/>
    <p:sldId xmlns:r="http://schemas.openxmlformats.org/officeDocument/2006/relationships" id="261" r:id="R510df4be1d6941ed"/>
    <p:sldId xmlns:r="http://schemas.openxmlformats.org/officeDocument/2006/relationships" id="262" r:id="R18a2b02c313842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acdcf511f436e" /><Relationship Type="http://schemas.openxmlformats.org/officeDocument/2006/relationships/slide" Target="/ppt/slides/slide1.xml" Id="R905d915806a94178" /><Relationship Type="http://schemas.openxmlformats.org/officeDocument/2006/relationships/slide" Target="/ppt/slides/slide2.xml" Id="R8d2a473a4e25466c" /><Relationship Type="http://schemas.openxmlformats.org/officeDocument/2006/relationships/slide" Target="/ppt/slides/slide3.xml" Id="R51470d0988c34cbc" /><Relationship Type="http://schemas.openxmlformats.org/officeDocument/2006/relationships/slide" Target="/ppt/slides/slide4.xml" Id="R85e496ef635f4e3c" /><Relationship Type="http://schemas.openxmlformats.org/officeDocument/2006/relationships/slide" Target="/ppt/slides/slide5.xml" Id="R80289588adac417f" /><Relationship Type="http://schemas.openxmlformats.org/officeDocument/2006/relationships/slide" Target="/ppt/slides/slide6.xml" Id="R510df4be1d6941ed" /><Relationship Type="http://schemas.openxmlformats.org/officeDocument/2006/relationships/slide" Target="/ppt/slides/slide7.xml" Id="R18a2b02c313842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b584e9aa3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8e9aff35d43b7" /><Relationship Type="http://schemas.openxmlformats.org/officeDocument/2006/relationships/theme" Target="/ppt/slideMasters/theme/theme1.xml" Id="R62e826dabf0b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38e9aff35d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88bd599440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dfe1c98ee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5943f028846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8601a70345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31cad00c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acf89cd8044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94517cb0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G-PARADISE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G-PARADISE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KUNST WERGELAND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126A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928 466 183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G-PARADISE AS</a:t>
            </a:r>
          </a:p>
        </p:txBody>
      </p:sp>
    </p:spTree>
  </p:cSld>
  <p:clrMapOvr>
    <a:masterClrMapping xmlns:a="http://schemas.openxmlformats.org/drawingml/2006/main"/>
  </p:clrMapOvr>
</p:sld>
</file>