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71bd4f1a9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19ba2e5774024"/>
  </p:sldMasterIdLst>
  <p:sldIdLst>
    <p:sldId xmlns:r="http://schemas.openxmlformats.org/officeDocument/2006/relationships" id="256" r:id="R93f1a3692ae84f9c"/>
    <p:sldId xmlns:r="http://schemas.openxmlformats.org/officeDocument/2006/relationships" id="257" r:id="Rf533aa3b6a8349ee"/>
    <p:sldId xmlns:r="http://schemas.openxmlformats.org/officeDocument/2006/relationships" id="258" r:id="R651483df30b940bf"/>
    <p:sldId xmlns:r="http://schemas.openxmlformats.org/officeDocument/2006/relationships" id="259" r:id="R19d0019e4c7f417f"/>
    <p:sldId xmlns:r="http://schemas.openxmlformats.org/officeDocument/2006/relationships" id="260" r:id="R07f7797afa8c42a4"/>
    <p:sldId xmlns:r="http://schemas.openxmlformats.org/officeDocument/2006/relationships" id="261" r:id="R816b0bdb21e3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19ba2e5774024" /><Relationship Type="http://schemas.openxmlformats.org/officeDocument/2006/relationships/slide" Target="/ppt/slides/slide1.xml" Id="R93f1a3692ae84f9c" /><Relationship Type="http://schemas.openxmlformats.org/officeDocument/2006/relationships/slide" Target="/ppt/slides/slide2.xml" Id="Rf533aa3b6a8349ee" /><Relationship Type="http://schemas.openxmlformats.org/officeDocument/2006/relationships/slide" Target="/ppt/slides/slide3.xml" Id="R651483df30b940bf" /><Relationship Type="http://schemas.openxmlformats.org/officeDocument/2006/relationships/slide" Target="/ppt/slides/slide4.xml" Id="R19d0019e4c7f417f" /><Relationship Type="http://schemas.openxmlformats.org/officeDocument/2006/relationships/slide" Target="/ppt/slides/slide5.xml" Id="R07f7797afa8c42a4" /><Relationship Type="http://schemas.openxmlformats.org/officeDocument/2006/relationships/slide" Target="/ppt/slides/slide6.xml" Id="R816b0bdb21e3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78bcee2f1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c2d8dd7a49c9" /><Relationship Type="http://schemas.openxmlformats.org/officeDocument/2006/relationships/theme" Target="/ppt/slideMasters/theme/theme1.xml" Id="R86ebe9ff9c3a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12c2d8dd7a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147c3572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800a30e71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71adfcce9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54217a9fd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d5dce6c92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7df799b0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BRÅTVEIT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Skruss-Eikeland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