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f0d1f4bcc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b0663732f046de"/>
  </p:sldMasterIdLst>
  <p:sldIdLst>
    <p:sldId xmlns:r="http://schemas.openxmlformats.org/officeDocument/2006/relationships" id="256" r:id="Rca65df02f0aa41d5"/>
    <p:sldId xmlns:r="http://schemas.openxmlformats.org/officeDocument/2006/relationships" id="257" r:id="Rd4e326542a4b4eb7"/>
    <p:sldId xmlns:r="http://schemas.openxmlformats.org/officeDocument/2006/relationships" id="258" r:id="R697ab1cb785b45b0"/>
    <p:sldId xmlns:r="http://schemas.openxmlformats.org/officeDocument/2006/relationships" id="259" r:id="R4711ef6c7c5a41ee"/>
    <p:sldId xmlns:r="http://schemas.openxmlformats.org/officeDocument/2006/relationships" id="260" r:id="Rdf02a102eeb54869"/>
    <p:sldId xmlns:r="http://schemas.openxmlformats.org/officeDocument/2006/relationships" id="261" r:id="R8e34d4c568904547"/>
    <p:sldId xmlns:r="http://schemas.openxmlformats.org/officeDocument/2006/relationships" id="262" r:id="R4240cd6f1a3f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0663732f046de" /><Relationship Type="http://schemas.openxmlformats.org/officeDocument/2006/relationships/slide" Target="/ppt/slides/slide1.xml" Id="Rca65df02f0aa41d5" /><Relationship Type="http://schemas.openxmlformats.org/officeDocument/2006/relationships/slide" Target="/ppt/slides/slide2.xml" Id="Rd4e326542a4b4eb7" /><Relationship Type="http://schemas.openxmlformats.org/officeDocument/2006/relationships/slide" Target="/ppt/slides/slide3.xml" Id="R697ab1cb785b45b0" /><Relationship Type="http://schemas.openxmlformats.org/officeDocument/2006/relationships/slide" Target="/ppt/slides/slide4.xml" Id="R4711ef6c7c5a41ee" /><Relationship Type="http://schemas.openxmlformats.org/officeDocument/2006/relationships/slide" Target="/ppt/slides/slide5.xml" Id="Rdf02a102eeb54869" /><Relationship Type="http://schemas.openxmlformats.org/officeDocument/2006/relationships/slide" Target="/ppt/slides/slide6.xml" Id="R8e34d4c568904547" /><Relationship Type="http://schemas.openxmlformats.org/officeDocument/2006/relationships/slide" Target="/ppt/slides/slide7.xml" Id="R4240cd6f1a3f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2e4607c31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2385a3cb74d7e" /><Relationship Type="http://schemas.openxmlformats.org/officeDocument/2006/relationships/theme" Target="/ppt/slideMasters/theme/theme1.xml" Id="R5fdf51d947ac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92385a3cb7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8b6d9ee92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65f5fc68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46b9661e544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d829b607f41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f2b3a16d94e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200e9d65d4f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5d6cc1ec04e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BRÅTVEIT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BRÅTVEIT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999 312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2 122 588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BRÅTVEIT JARLE LØLAND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Skruss-Eikeland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928 468 356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BRÅTVEIT AS</a:t>
            </a:r>
          </a:p>
        </p:txBody>
      </p:sp>
    </p:spTree>
  </p:cSld>
  <p:clrMapOvr>
    <a:masterClrMapping xmlns:a="http://schemas.openxmlformats.org/drawingml/2006/main"/>
  </p:clrMapOvr>
</p:sld>
</file>