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68bac854e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a48944e514548"/>
  </p:sldMasterIdLst>
  <p:sldIdLst>
    <p:sldId xmlns:r="http://schemas.openxmlformats.org/officeDocument/2006/relationships" id="256" r:id="Rb890659175cc4539"/>
    <p:sldId xmlns:r="http://schemas.openxmlformats.org/officeDocument/2006/relationships" id="257" r:id="Rf51bde77708142ba"/>
    <p:sldId xmlns:r="http://schemas.openxmlformats.org/officeDocument/2006/relationships" id="258" r:id="Rf11e27d7489a481b"/>
    <p:sldId xmlns:r="http://schemas.openxmlformats.org/officeDocument/2006/relationships" id="259" r:id="R7012659ce45e4e74"/>
    <p:sldId xmlns:r="http://schemas.openxmlformats.org/officeDocument/2006/relationships" id="260" r:id="Rb7e6cd328e43482c"/>
    <p:sldId xmlns:r="http://schemas.openxmlformats.org/officeDocument/2006/relationships" id="261" r:id="R8f88e739f7f74c98"/>
    <p:sldId xmlns:r="http://schemas.openxmlformats.org/officeDocument/2006/relationships" id="262" r:id="R6515736bdedc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a48944e514548" /><Relationship Type="http://schemas.openxmlformats.org/officeDocument/2006/relationships/slide" Target="/ppt/slides/slide1.xml" Id="Rb890659175cc4539" /><Relationship Type="http://schemas.openxmlformats.org/officeDocument/2006/relationships/slide" Target="/ppt/slides/slide2.xml" Id="Rf51bde77708142ba" /><Relationship Type="http://schemas.openxmlformats.org/officeDocument/2006/relationships/slide" Target="/ppt/slides/slide3.xml" Id="Rf11e27d7489a481b" /><Relationship Type="http://schemas.openxmlformats.org/officeDocument/2006/relationships/slide" Target="/ppt/slides/slide4.xml" Id="R7012659ce45e4e74" /><Relationship Type="http://schemas.openxmlformats.org/officeDocument/2006/relationships/slide" Target="/ppt/slides/slide5.xml" Id="Rb7e6cd328e43482c" /><Relationship Type="http://schemas.openxmlformats.org/officeDocument/2006/relationships/slide" Target="/ppt/slides/slide6.xml" Id="R8f88e739f7f74c98" /><Relationship Type="http://schemas.openxmlformats.org/officeDocument/2006/relationships/slide" Target="/ppt/slides/slide7.xml" Id="R6515736bdedc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0745b6ab4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02ab496364cb7" /><Relationship Type="http://schemas.openxmlformats.org/officeDocument/2006/relationships/theme" Target="/ppt/slideMasters/theme/theme1.xml" Id="R951a80e53bd0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02ab49636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84accc0b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7fa8de72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cfaa4cd5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410ba565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1f444648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3a6c1c9d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1c8fded1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TAKST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PIPETOWN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TAKSTFIRMA KARLSTAD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TAKST AS</a:t>
            </a:r>
          </a:p>
        </p:txBody>
      </p:sp>
    </p:spTree>
  </p:cSld>
  <p:clrMapOvr>
    <a:masterClrMapping xmlns:a="http://schemas.openxmlformats.org/drawingml/2006/main"/>
  </p:clrMapOvr>
</p:sld>
</file>