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a864f8a4e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cb80a283d430a"/>
  </p:sldMasterIdLst>
  <p:sldIdLst>
    <p:sldId xmlns:r="http://schemas.openxmlformats.org/officeDocument/2006/relationships" id="256" r:id="R6b86bfd4875e46c5"/>
    <p:sldId xmlns:r="http://schemas.openxmlformats.org/officeDocument/2006/relationships" id="257" r:id="R165d82d66ba44fb8"/>
    <p:sldId xmlns:r="http://schemas.openxmlformats.org/officeDocument/2006/relationships" id="258" r:id="R98cd5ce827584058"/>
    <p:sldId xmlns:r="http://schemas.openxmlformats.org/officeDocument/2006/relationships" id="259" r:id="R3e704573ed0b49a7"/>
    <p:sldId xmlns:r="http://schemas.openxmlformats.org/officeDocument/2006/relationships" id="260" r:id="R56a749ea44af47fd"/>
    <p:sldId xmlns:r="http://schemas.openxmlformats.org/officeDocument/2006/relationships" id="261" r:id="Ra41c7863aab04f2f"/>
    <p:sldId xmlns:r="http://schemas.openxmlformats.org/officeDocument/2006/relationships" id="262" r:id="R11da98fc0d68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cb80a283d430a" /><Relationship Type="http://schemas.openxmlformats.org/officeDocument/2006/relationships/slide" Target="/ppt/slides/slide1.xml" Id="R6b86bfd4875e46c5" /><Relationship Type="http://schemas.openxmlformats.org/officeDocument/2006/relationships/slide" Target="/ppt/slides/slide2.xml" Id="R165d82d66ba44fb8" /><Relationship Type="http://schemas.openxmlformats.org/officeDocument/2006/relationships/slide" Target="/ppt/slides/slide3.xml" Id="R98cd5ce827584058" /><Relationship Type="http://schemas.openxmlformats.org/officeDocument/2006/relationships/slide" Target="/ppt/slides/slide4.xml" Id="R3e704573ed0b49a7" /><Relationship Type="http://schemas.openxmlformats.org/officeDocument/2006/relationships/slide" Target="/ppt/slides/slide5.xml" Id="R56a749ea44af47fd" /><Relationship Type="http://schemas.openxmlformats.org/officeDocument/2006/relationships/slide" Target="/ppt/slides/slide6.xml" Id="Ra41c7863aab04f2f" /><Relationship Type="http://schemas.openxmlformats.org/officeDocument/2006/relationships/slide" Target="/ppt/slides/slide7.xml" Id="R11da98fc0d68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561c3c670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64c9446d45cc" /><Relationship Type="http://schemas.openxmlformats.org/officeDocument/2006/relationships/theme" Target="/ppt/slideMasters/theme/theme1.xml" Id="R8fbcf7ef16be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864c9446d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7e6a7d18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4e8ff3ec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d9e0ea3f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4907d3beb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fade91fd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11cc11be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7a7f714b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KADRI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1 466 001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DRIVENES KARINE AUGDAL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Karine Augdal Drivenes, Perslia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KADRI HOLDING AS</a:t>
            </a:r>
          </a:p>
        </p:txBody>
      </p:sp>
    </p:spTree>
  </p:cSld>
  <p:clrMapOvr>
    <a:masterClrMapping xmlns:a="http://schemas.openxmlformats.org/drawingml/2006/main"/>
  </p:clrMapOvr>
</p:sld>
</file>