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fc685b90e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565bf861e4cf5"/>
  </p:sldMasterIdLst>
  <p:sldIdLst>
    <p:sldId xmlns:r="http://schemas.openxmlformats.org/officeDocument/2006/relationships" id="256" r:id="Rdc4f90c04a9941eb"/>
    <p:sldId xmlns:r="http://schemas.openxmlformats.org/officeDocument/2006/relationships" id="257" r:id="R6539ade14cca481f"/>
    <p:sldId xmlns:r="http://schemas.openxmlformats.org/officeDocument/2006/relationships" id="258" r:id="Ra74e5f0e27af4403"/>
    <p:sldId xmlns:r="http://schemas.openxmlformats.org/officeDocument/2006/relationships" id="259" r:id="Ra31b45f1edb64b95"/>
    <p:sldId xmlns:r="http://schemas.openxmlformats.org/officeDocument/2006/relationships" id="260" r:id="R8eba05f6f8e44f3d"/>
    <p:sldId xmlns:r="http://schemas.openxmlformats.org/officeDocument/2006/relationships" id="261" r:id="Ra8f0e52a7ee54511"/>
    <p:sldId xmlns:r="http://schemas.openxmlformats.org/officeDocument/2006/relationships" id="262" r:id="R10a4338c4107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565bf861e4cf5" /><Relationship Type="http://schemas.openxmlformats.org/officeDocument/2006/relationships/slide" Target="/ppt/slides/slide1.xml" Id="Rdc4f90c04a9941eb" /><Relationship Type="http://schemas.openxmlformats.org/officeDocument/2006/relationships/slide" Target="/ppt/slides/slide2.xml" Id="R6539ade14cca481f" /><Relationship Type="http://schemas.openxmlformats.org/officeDocument/2006/relationships/slide" Target="/ppt/slides/slide3.xml" Id="Ra74e5f0e27af4403" /><Relationship Type="http://schemas.openxmlformats.org/officeDocument/2006/relationships/slide" Target="/ppt/slides/slide4.xml" Id="Ra31b45f1edb64b95" /><Relationship Type="http://schemas.openxmlformats.org/officeDocument/2006/relationships/slide" Target="/ppt/slides/slide5.xml" Id="R8eba05f6f8e44f3d" /><Relationship Type="http://schemas.openxmlformats.org/officeDocument/2006/relationships/slide" Target="/ppt/slides/slide6.xml" Id="Ra8f0e52a7ee54511" /><Relationship Type="http://schemas.openxmlformats.org/officeDocument/2006/relationships/slide" Target="/ppt/slides/slide7.xml" Id="R10a4338c4107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c294bc26e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0c5bd259e400b" /><Relationship Type="http://schemas.openxmlformats.org/officeDocument/2006/relationships/theme" Target="/ppt/slideMasters/theme/theme1.xml" Id="Rb7551bec8f2e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0c5bd259e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be29fda9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88c23527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4faea634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485aeb52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0fc0dc02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7f4b0b12e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b86a7b2bf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MADRI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1 459 953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DRIVENES MARTE AUGDAL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928 469 530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MADRI HOLDING AS</a:t>
            </a:r>
          </a:p>
        </p:txBody>
      </p:sp>
    </p:spTree>
  </p:cSld>
  <p:clrMapOvr>
    <a:masterClrMapping xmlns:a="http://schemas.openxmlformats.org/drawingml/2006/main"/>
  </p:clrMapOvr>
</p:sld>
</file>