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2d7a02bdf04e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144fa684b148aa"/>
  </p:sldMasterIdLst>
  <p:sldIdLst>
    <p:sldId xmlns:r="http://schemas.openxmlformats.org/officeDocument/2006/relationships" id="256" r:id="R473b9ddeb2b64609"/>
    <p:sldId xmlns:r="http://schemas.openxmlformats.org/officeDocument/2006/relationships" id="257" r:id="R051f3d8eb1274c14"/>
    <p:sldId xmlns:r="http://schemas.openxmlformats.org/officeDocument/2006/relationships" id="258" r:id="Rc42b2bb095a24926"/>
    <p:sldId xmlns:r="http://schemas.openxmlformats.org/officeDocument/2006/relationships" id="259" r:id="R098a35bbad3e4129"/>
    <p:sldId xmlns:r="http://schemas.openxmlformats.org/officeDocument/2006/relationships" id="260" r:id="Rd5157487ff1a45f8"/>
    <p:sldId xmlns:r="http://schemas.openxmlformats.org/officeDocument/2006/relationships" id="261" r:id="R5062455dae1e4c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144fa684b148aa" /><Relationship Type="http://schemas.openxmlformats.org/officeDocument/2006/relationships/slide" Target="/ppt/slides/slide1.xml" Id="R473b9ddeb2b64609" /><Relationship Type="http://schemas.openxmlformats.org/officeDocument/2006/relationships/slide" Target="/ppt/slides/slide2.xml" Id="R051f3d8eb1274c14" /><Relationship Type="http://schemas.openxmlformats.org/officeDocument/2006/relationships/slide" Target="/ppt/slides/slide3.xml" Id="Rc42b2bb095a24926" /><Relationship Type="http://schemas.openxmlformats.org/officeDocument/2006/relationships/slide" Target="/ppt/slides/slide4.xml" Id="R098a35bbad3e4129" /><Relationship Type="http://schemas.openxmlformats.org/officeDocument/2006/relationships/slide" Target="/ppt/slides/slide5.xml" Id="Rd5157487ff1a45f8" /><Relationship Type="http://schemas.openxmlformats.org/officeDocument/2006/relationships/slide" Target="/ppt/slides/slide6.xml" Id="R5062455dae1e4c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022f8c0d4841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f841b2b0f4047" /><Relationship Type="http://schemas.openxmlformats.org/officeDocument/2006/relationships/theme" Target="/ppt/slideMasters/theme/theme1.xml" Id="Rac52ba3883fa4d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cf841b2b0f40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cf49b1ff548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0b948f80d43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a9cb4e3184f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3f6aa9d8746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3e6d5fc9443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1e789700b4d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EIGUDEILL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EIGUDEILL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EIGUDEILL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EIGUDEILL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EIGUDEILL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EIGUDEILL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Smestadhagan 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928 469 913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EIGUDEILL AS</a:t>
            </a:r>
          </a:p>
        </p:txBody>
      </p:sp>
    </p:spTree>
  </p:cSld>
  <p:clrMapOvr>
    <a:masterClrMapping xmlns:a="http://schemas.openxmlformats.org/drawingml/2006/main"/>
  </p:clrMapOvr>
</p:sld>
</file>