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97460f52c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4a27e17c84342"/>
  </p:sldMasterIdLst>
  <p:sldIdLst>
    <p:sldId xmlns:r="http://schemas.openxmlformats.org/officeDocument/2006/relationships" id="256" r:id="Rb8fe0892b9b54dae"/>
    <p:sldId xmlns:r="http://schemas.openxmlformats.org/officeDocument/2006/relationships" id="257" r:id="Rebf1035a54e449ba"/>
    <p:sldId xmlns:r="http://schemas.openxmlformats.org/officeDocument/2006/relationships" id="258" r:id="Rbee05d5441124ee3"/>
    <p:sldId xmlns:r="http://schemas.openxmlformats.org/officeDocument/2006/relationships" id="259" r:id="R51d88ca765f6469b"/>
    <p:sldId xmlns:r="http://schemas.openxmlformats.org/officeDocument/2006/relationships" id="260" r:id="R74370dd115e74087"/>
    <p:sldId xmlns:r="http://schemas.openxmlformats.org/officeDocument/2006/relationships" id="261" r:id="Rd1d3b8868f844fb9"/>
    <p:sldId xmlns:r="http://schemas.openxmlformats.org/officeDocument/2006/relationships" id="262" r:id="Rf5313b85bb37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4a27e17c84342" /><Relationship Type="http://schemas.openxmlformats.org/officeDocument/2006/relationships/slide" Target="/ppt/slides/slide1.xml" Id="Rb8fe0892b9b54dae" /><Relationship Type="http://schemas.openxmlformats.org/officeDocument/2006/relationships/slide" Target="/ppt/slides/slide2.xml" Id="Rebf1035a54e449ba" /><Relationship Type="http://schemas.openxmlformats.org/officeDocument/2006/relationships/slide" Target="/ppt/slides/slide3.xml" Id="Rbee05d5441124ee3" /><Relationship Type="http://schemas.openxmlformats.org/officeDocument/2006/relationships/slide" Target="/ppt/slides/slide4.xml" Id="R51d88ca765f6469b" /><Relationship Type="http://schemas.openxmlformats.org/officeDocument/2006/relationships/slide" Target="/ppt/slides/slide5.xml" Id="R74370dd115e74087" /><Relationship Type="http://schemas.openxmlformats.org/officeDocument/2006/relationships/slide" Target="/ppt/slides/slide6.xml" Id="Rd1d3b8868f844fb9" /><Relationship Type="http://schemas.openxmlformats.org/officeDocument/2006/relationships/slide" Target="/ppt/slides/slide7.xml" Id="Rf5313b85bb37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de1e81463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c711d02e749f8" /><Relationship Type="http://schemas.openxmlformats.org/officeDocument/2006/relationships/theme" Target="/ppt/slideMasters/theme/theme1.xml" Id="R0cebb438b049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c711d02e7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7b3e0007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f8ddb60c8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e7be8e0c9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098205725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b6d72fd57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5cf57d682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3aaa10979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EIGUDEILL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EIGUDEILL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861 260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ANFINSET OLA THEM-ENGER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Smestadhagan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