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a179872242d4e5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87da732712a40c8"/>
  </p:sldMasterIdLst>
  <p:sldIdLst>
    <p:sldId xmlns:r="http://schemas.openxmlformats.org/officeDocument/2006/relationships" id="256" r:id="R65248d8b99304fca"/>
    <p:sldId xmlns:r="http://schemas.openxmlformats.org/officeDocument/2006/relationships" id="257" r:id="Refe863273ce34045"/>
    <p:sldId xmlns:r="http://schemas.openxmlformats.org/officeDocument/2006/relationships" id="258" r:id="Rc6625c3a03594a4c"/>
    <p:sldId xmlns:r="http://schemas.openxmlformats.org/officeDocument/2006/relationships" id="259" r:id="Ra385445801d143ba"/>
    <p:sldId xmlns:r="http://schemas.openxmlformats.org/officeDocument/2006/relationships" id="260" r:id="R0c6dcc0759af4223"/>
    <p:sldId xmlns:r="http://schemas.openxmlformats.org/officeDocument/2006/relationships" id="261" r:id="R673613c60ea3416a"/>
    <p:sldId xmlns:r="http://schemas.openxmlformats.org/officeDocument/2006/relationships" id="262" r:id="R2844cb82010b4df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87da732712a40c8" /><Relationship Type="http://schemas.openxmlformats.org/officeDocument/2006/relationships/slide" Target="/ppt/slides/slide1.xml" Id="R65248d8b99304fca" /><Relationship Type="http://schemas.openxmlformats.org/officeDocument/2006/relationships/slide" Target="/ppt/slides/slide2.xml" Id="Refe863273ce34045" /><Relationship Type="http://schemas.openxmlformats.org/officeDocument/2006/relationships/slide" Target="/ppt/slides/slide3.xml" Id="Rc6625c3a03594a4c" /><Relationship Type="http://schemas.openxmlformats.org/officeDocument/2006/relationships/slide" Target="/ppt/slides/slide4.xml" Id="Ra385445801d143ba" /><Relationship Type="http://schemas.openxmlformats.org/officeDocument/2006/relationships/slide" Target="/ppt/slides/slide5.xml" Id="R0c6dcc0759af4223" /><Relationship Type="http://schemas.openxmlformats.org/officeDocument/2006/relationships/slide" Target="/ppt/slides/slide6.xml" Id="R673613c60ea3416a" /><Relationship Type="http://schemas.openxmlformats.org/officeDocument/2006/relationships/slide" Target="/ppt/slides/slide7.xml" Id="R2844cb82010b4df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ad9637ddb9c4f2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f38cff67e24dc6" /><Relationship Type="http://schemas.openxmlformats.org/officeDocument/2006/relationships/theme" Target="/ppt/slideMasters/theme/theme1.xml" Id="Rb38f666691b14b4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df38cff67e24dc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ff38657d7c4ee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286aeeb5b140c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e0ecdf42d840f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e2112d70cd400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0911646cc6418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8fc1ec8a364a8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608f2da20b4a5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HELLVIK HUS REGION SØR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HELLVIK HUS REGION SØR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HELLVIK HUS REGION SØR AS ble etablert [år] og holder til i Søgne.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HELLVIK HUS REGION SØR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HELLVIK HUS REGION SØR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HELLVIK HUS REGION SØR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−74 276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−20 067 800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21 414 036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41 680 737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HELLVIK HUS REGION SØR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HELLVIK HUS GRUPPEN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HELLVIK HUS REGION SØR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Loneveien 308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4642 Søgne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928 470 008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HELLVIK HUS REGION SØR AS</a:t>
            </a:r>
          </a:p>
        </p:txBody>
      </p:sp>
    </p:spTree>
  </p:cSld>
  <p:clrMapOvr>
    <a:masterClrMapping xmlns:a="http://schemas.openxmlformats.org/drawingml/2006/main"/>
  </p:clrMapOvr>
</p:sld>
</file>