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9964598f1949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8ad48cee474f02"/>
  </p:sldMasterIdLst>
  <p:sldIdLst>
    <p:sldId xmlns:r="http://schemas.openxmlformats.org/officeDocument/2006/relationships" id="256" r:id="R65e6e9a67608480c"/>
    <p:sldId xmlns:r="http://schemas.openxmlformats.org/officeDocument/2006/relationships" id="257" r:id="R900000c22f5c4085"/>
    <p:sldId xmlns:r="http://schemas.openxmlformats.org/officeDocument/2006/relationships" id="258" r:id="R5c7fecfaf89d4bea"/>
    <p:sldId xmlns:r="http://schemas.openxmlformats.org/officeDocument/2006/relationships" id="259" r:id="R525ce8af4d6c4f5e"/>
    <p:sldId xmlns:r="http://schemas.openxmlformats.org/officeDocument/2006/relationships" id="260" r:id="R6a698c23f3444a0c"/>
    <p:sldId xmlns:r="http://schemas.openxmlformats.org/officeDocument/2006/relationships" id="261" r:id="Rf5d0317a502343e0"/>
    <p:sldId xmlns:r="http://schemas.openxmlformats.org/officeDocument/2006/relationships" id="262" r:id="Rf1ba626333594a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ad48cee474f02" /><Relationship Type="http://schemas.openxmlformats.org/officeDocument/2006/relationships/slide" Target="/ppt/slides/slide1.xml" Id="R65e6e9a67608480c" /><Relationship Type="http://schemas.openxmlformats.org/officeDocument/2006/relationships/slide" Target="/ppt/slides/slide2.xml" Id="R900000c22f5c4085" /><Relationship Type="http://schemas.openxmlformats.org/officeDocument/2006/relationships/slide" Target="/ppt/slides/slide3.xml" Id="R5c7fecfaf89d4bea" /><Relationship Type="http://schemas.openxmlformats.org/officeDocument/2006/relationships/slide" Target="/ppt/slides/slide4.xml" Id="R525ce8af4d6c4f5e" /><Relationship Type="http://schemas.openxmlformats.org/officeDocument/2006/relationships/slide" Target="/ppt/slides/slide5.xml" Id="R6a698c23f3444a0c" /><Relationship Type="http://schemas.openxmlformats.org/officeDocument/2006/relationships/slide" Target="/ppt/slides/slide6.xml" Id="Rf5d0317a502343e0" /><Relationship Type="http://schemas.openxmlformats.org/officeDocument/2006/relationships/slide" Target="/ppt/slides/slide7.xml" Id="Rf1ba626333594a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04897577847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3b8d1d1a94cf8" /><Relationship Type="http://schemas.openxmlformats.org/officeDocument/2006/relationships/theme" Target="/ppt/slideMasters/theme/theme1.xml" Id="R2ad4c099a75141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83b8d1d1a94c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acaed16ee4f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2d05ab97546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fb9922f9f40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451d02b5146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327743d2c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2b75c75d349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aa6d01c6e4d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GRAM HYTTER LAFT OG HÅNDVERKSTJENESTER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GRAM HYTTER LAFT OG HÅNDVERKSTJENESTER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GRAM HYTTER LAFT OG HÅNDVERKSTJENESTER AS ble etablert [år] og holder til i Skogbygda.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GRAM HYTTER LAFT OG HÅNDVERKSTJENESTER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GRAM HYTTER LAFT OG HÅNDVERKSTJENESTER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GRAM HYTTER LAFT OG HÅNDVERKSTJENESTER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1 532 813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3 485 760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GRAM HYTTER LAFT OG HÅNDVERKSTJENESTER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FJELLHEIM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GRAM HYTTER LAFT OG HÅNDVERKSTJENESTER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Skårergrenda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2164 Skogbygda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928 472 787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GRAM HYTTER LAFT OG HÅNDVERKSTJENESTER AS</a:t>
            </a:r>
          </a:p>
        </p:txBody>
      </p:sp>
    </p:spTree>
  </p:cSld>
  <p:clrMapOvr>
    <a:masterClrMapping xmlns:a="http://schemas.openxmlformats.org/drawingml/2006/main"/>
  </p:clrMapOvr>
</p:sld>
</file>