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c5506f6bc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ba3fc0d7047aa"/>
  </p:sldMasterIdLst>
  <p:sldIdLst>
    <p:sldId xmlns:r="http://schemas.openxmlformats.org/officeDocument/2006/relationships" id="256" r:id="Ree69729cba1246de"/>
    <p:sldId xmlns:r="http://schemas.openxmlformats.org/officeDocument/2006/relationships" id="257" r:id="R5992bd6550d247b8"/>
    <p:sldId xmlns:r="http://schemas.openxmlformats.org/officeDocument/2006/relationships" id="258" r:id="Re734add36e4a439f"/>
    <p:sldId xmlns:r="http://schemas.openxmlformats.org/officeDocument/2006/relationships" id="259" r:id="R34df574acccb4005"/>
    <p:sldId xmlns:r="http://schemas.openxmlformats.org/officeDocument/2006/relationships" id="260" r:id="Rc719323792304ec1"/>
    <p:sldId xmlns:r="http://schemas.openxmlformats.org/officeDocument/2006/relationships" id="261" r:id="R0ee83fdb993b41a3"/>
    <p:sldId xmlns:r="http://schemas.openxmlformats.org/officeDocument/2006/relationships" id="262" r:id="R8a7cb08c9887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ba3fc0d7047aa" /><Relationship Type="http://schemas.openxmlformats.org/officeDocument/2006/relationships/slide" Target="/ppt/slides/slide1.xml" Id="Ree69729cba1246de" /><Relationship Type="http://schemas.openxmlformats.org/officeDocument/2006/relationships/slide" Target="/ppt/slides/slide2.xml" Id="R5992bd6550d247b8" /><Relationship Type="http://schemas.openxmlformats.org/officeDocument/2006/relationships/slide" Target="/ppt/slides/slide3.xml" Id="Re734add36e4a439f" /><Relationship Type="http://schemas.openxmlformats.org/officeDocument/2006/relationships/slide" Target="/ppt/slides/slide4.xml" Id="R34df574acccb4005" /><Relationship Type="http://schemas.openxmlformats.org/officeDocument/2006/relationships/slide" Target="/ppt/slides/slide5.xml" Id="Rc719323792304ec1" /><Relationship Type="http://schemas.openxmlformats.org/officeDocument/2006/relationships/slide" Target="/ppt/slides/slide6.xml" Id="R0ee83fdb993b41a3" /><Relationship Type="http://schemas.openxmlformats.org/officeDocument/2006/relationships/slide" Target="/ppt/slides/slide7.xml" Id="R8a7cb08c9887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d998b8223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2b83c6d9b4e0b" /><Relationship Type="http://schemas.openxmlformats.org/officeDocument/2006/relationships/theme" Target="/ppt/slideMasters/theme/theme1.xml" Id="R66aed0c16a6a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2b83c6d9b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08b33e258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3a8516b3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ded00e61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90199954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b6c10803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c4e6ecc73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a55c4cd9a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