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c8a6490b5648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c2741d57b8433b"/>
  </p:sldMasterIdLst>
  <p:sldIdLst>
    <p:sldId xmlns:r="http://schemas.openxmlformats.org/officeDocument/2006/relationships" id="256" r:id="R2d3ac989dd564eb3"/>
    <p:sldId xmlns:r="http://schemas.openxmlformats.org/officeDocument/2006/relationships" id="257" r:id="R7af2f5c89f994cff"/>
    <p:sldId xmlns:r="http://schemas.openxmlformats.org/officeDocument/2006/relationships" id="258" r:id="Rbfa23f21240a4728"/>
    <p:sldId xmlns:r="http://schemas.openxmlformats.org/officeDocument/2006/relationships" id="259" r:id="R8070c436b88f47e5"/>
    <p:sldId xmlns:r="http://schemas.openxmlformats.org/officeDocument/2006/relationships" id="260" r:id="R5cd91bb83e3844ef"/>
    <p:sldId xmlns:r="http://schemas.openxmlformats.org/officeDocument/2006/relationships" id="261" r:id="R9ffb8802f96d4ce6"/>
    <p:sldId xmlns:r="http://schemas.openxmlformats.org/officeDocument/2006/relationships" id="262" r:id="R389673ac72ce40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c2741d57b8433b" /><Relationship Type="http://schemas.openxmlformats.org/officeDocument/2006/relationships/slide" Target="/ppt/slides/slide1.xml" Id="R2d3ac989dd564eb3" /><Relationship Type="http://schemas.openxmlformats.org/officeDocument/2006/relationships/slide" Target="/ppt/slides/slide2.xml" Id="R7af2f5c89f994cff" /><Relationship Type="http://schemas.openxmlformats.org/officeDocument/2006/relationships/slide" Target="/ppt/slides/slide3.xml" Id="Rbfa23f21240a4728" /><Relationship Type="http://schemas.openxmlformats.org/officeDocument/2006/relationships/slide" Target="/ppt/slides/slide4.xml" Id="R8070c436b88f47e5" /><Relationship Type="http://schemas.openxmlformats.org/officeDocument/2006/relationships/slide" Target="/ppt/slides/slide5.xml" Id="R5cd91bb83e3844ef" /><Relationship Type="http://schemas.openxmlformats.org/officeDocument/2006/relationships/slide" Target="/ppt/slides/slide6.xml" Id="R9ffb8802f96d4ce6" /><Relationship Type="http://schemas.openxmlformats.org/officeDocument/2006/relationships/slide" Target="/ppt/slides/slide7.xml" Id="R389673ac72ce40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931f1b3e524a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a8a9d1f744648" /><Relationship Type="http://schemas.openxmlformats.org/officeDocument/2006/relationships/theme" Target="/ppt/slideMasters/theme/theme1.xml" Id="Rb441c3e8cd314a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ca8a9d1f7446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d93b3bd6e45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7d9f8f53641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c28c4bd864e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f5a22aa6440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834305b484e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d06122eb442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62226b65f4f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TJMA HOLDING AS ble etablert [år] og holder til i Fister.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274 200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1 267 132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1 267 132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BREILAND MAREN APELAND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BREILAND TROND JARLE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Sandvikvegen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4139 Fister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928 487 466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TJMA HOLDING AS</a:t>
            </a:r>
          </a:p>
        </p:txBody>
      </p:sp>
    </p:spTree>
  </p:cSld>
  <p:clrMapOvr>
    <a:masterClrMapping xmlns:a="http://schemas.openxmlformats.org/drawingml/2006/main"/>
  </p:clrMapOvr>
</p:sld>
</file>