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ac4ead431744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7e37687ddb443e"/>
  </p:sldMasterIdLst>
  <p:sldIdLst>
    <p:sldId xmlns:r="http://schemas.openxmlformats.org/officeDocument/2006/relationships" id="256" r:id="R6dbf5c87eba04a68"/>
    <p:sldId xmlns:r="http://schemas.openxmlformats.org/officeDocument/2006/relationships" id="257" r:id="R531dc9bda2b44660"/>
    <p:sldId xmlns:r="http://schemas.openxmlformats.org/officeDocument/2006/relationships" id="258" r:id="Rec518f4894ee4b40"/>
    <p:sldId xmlns:r="http://schemas.openxmlformats.org/officeDocument/2006/relationships" id="259" r:id="R0bf004f4ac9e444d"/>
    <p:sldId xmlns:r="http://schemas.openxmlformats.org/officeDocument/2006/relationships" id="260" r:id="Re7af69f6010d490c"/>
    <p:sldId xmlns:r="http://schemas.openxmlformats.org/officeDocument/2006/relationships" id="261" r:id="R293c686a02204161"/>
    <p:sldId xmlns:r="http://schemas.openxmlformats.org/officeDocument/2006/relationships" id="262" r:id="R81771f2d624e45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7e37687ddb443e" /><Relationship Type="http://schemas.openxmlformats.org/officeDocument/2006/relationships/slide" Target="/ppt/slides/slide1.xml" Id="R6dbf5c87eba04a68" /><Relationship Type="http://schemas.openxmlformats.org/officeDocument/2006/relationships/slide" Target="/ppt/slides/slide2.xml" Id="R531dc9bda2b44660" /><Relationship Type="http://schemas.openxmlformats.org/officeDocument/2006/relationships/slide" Target="/ppt/slides/slide3.xml" Id="Rec518f4894ee4b40" /><Relationship Type="http://schemas.openxmlformats.org/officeDocument/2006/relationships/slide" Target="/ppt/slides/slide4.xml" Id="R0bf004f4ac9e444d" /><Relationship Type="http://schemas.openxmlformats.org/officeDocument/2006/relationships/slide" Target="/ppt/slides/slide5.xml" Id="Re7af69f6010d490c" /><Relationship Type="http://schemas.openxmlformats.org/officeDocument/2006/relationships/slide" Target="/ppt/slides/slide6.xml" Id="R293c686a02204161" /><Relationship Type="http://schemas.openxmlformats.org/officeDocument/2006/relationships/slide" Target="/ppt/slides/slide7.xml" Id="R81771f2d624e45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54bce8fe224e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4c436695146f6" /><Relationship Type="http://schemas.openxmlformats.org/officeDocument/2006/relationships/theme" Target="/ppt/slideMasters/theme/theme1.xml" Id="R5cbdd69a63f344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04c436695146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852f9202746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b006a271442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77a1a786a4c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7fe75d1b246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9d3deff7b4b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8fa8b554348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672cd478c48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JENNY MARIE BJØRNDAL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JENNY MARIE BJØRNDAL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JENNY MARIE BJØRNDAL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JENNY MARIE BJØRNDAL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JENNY MARIE BJØRNDAL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JENNY MARIE BJØRNDAL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585 688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4 293 618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4 817 018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JENNY MARIE BJØRNDAL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 JENNY 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JENNY MARIE BJØRNDAL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Jenny Marie Bjørndal, Lerkeveien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5097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928 488 721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JENNY MARIE BJØRNDAL AS</a:t>
            </a:r>
          </a:p>
        </p:txBody>
      </p:sp>
    </p:spTree>
  </p:cSld>
  <p:clrMapOvr>
    <a:masterClrMapping xmlns:a="http://schemas.openxmlformats.org/drawingml/2006/main"/>
  </p:clrMapOvr>
</p:sld>
</file>