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72d2d6996645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be324845b04320"/>
  </p:sldMasterIdLst>
  <p:sldIdLst>
    <p:sldId xmlns:r="http://schemas.openxmlformats.org/officeDocument/2006/relationships" id="256" r:id="R364249906a874981"/>
    <p:sldId xmlns:r="http://schemas.openxmlformats.org/officeDocument/2006/relationships" id="257" r:id="R1e047f59f3f74c3a"/>
    <p:sldId xmlns:r="http://schemas.openxmlformats.org/officeDocument/2006/relationships" id="258" r:id="R680e655a460c439f"/>
    <p:sldId xmlns:r="http://schemas.openxmlformats.org/officeDocument/2006/relationships" id="259" r:id="Raff44d8c1fd547ab"/>
    <p:sldId xmlns:r="http://schemas.openxmlformats.org/officeDocument/2006/relationships" id="260" r:id="R856cf20bc9934d79"/>
    <p:sldId xmlns:r="http://schemas.openxmlformats.org/officeDocument/2006/relationships" id="261" r:id="R7e26d2f46edf4979"/>
    <p:sldId xmlns:r="http://schemas.openxmlformats.org/officeDocument/2006/relationships" id="262" r:id="Rc40140d1fdf342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e324845b04320" /><Relationship Type="http://schemas.openxmlformats.org/officeDocument/2006/relationships/slide" Target="/ppt/slides/slide1.xml" Id="R364249906a874981" /><Relationship Type="http://schemas.openxmlformats.org/officeDocument/2006/relationships/slide" Target="/ppt/slides/slide2.xml" Id="R1e047f59f3f74c3a" /><Relationship Type="http://schemas.openxmlformats.org/officeDocument/2006/relationships/slide" Target="/ppt/slides/slide3.xml" Id="R680e655a460c439f" /><Relationship Type="http://schemas.openxmlformats.org/officeDocument/2006/relationships/slide" Target="/ppt/slides/slide4.xml" Id="Raff44d8c1fd547ab" /><Relationship Type="http://schemas.openxmlformats.org/officeDocument/2006/relationships/slide" Target="/ppt/slides/slide5.xml" Id="R856cf20bc9934d79" /><Relationship Type="http://schemas.openxmlformats.org/officeDocument/2006/relationships/slide" Target="/ppt/slides/slide6.xml" Id="R7e26d2f46edf4979" /><Relationship Type="http://schemas.openxmlformats.org/officeDocument/2006/relationships/slide" Target="/ppt/slides/slide7.xml" Id="Rc40140d1fdf342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927aad13c40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b0305e3f54dd2" /><Relationship Type="http://schemas.openxmlformats.org/officeDocument/2006/relationships/theme" Target="/ppt/slideMasters/theme/theme1.xml" Id="R04ad578816354a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cb0305e3f54d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e4a2dceaa42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94ba5ee864f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eef50c3fe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856348aa04e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11715dc2240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cd20bf3ec4f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2e648b51644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MANTIS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MANTIS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7 585 346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94 918 397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99 211 155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CATO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Bjørnehiet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