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ee9338c04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f00af4f3d48fd"/>
  </p:sldMasterIdLst>
  <p:sldIdLst>
    <p:sldId xmlns:r="http://schemas.openxmlformats.org/officeDocument/2006/relationships" id="256" r:id="R109b46e5035c4f85"/>
    <p:sldId xmlns:r="http://schemas.openxmlformats.org/officeDocument/2006/relationships" id="257" r:id="R5013fc123f98415f"/>
    <p:sldId xmlns:r="http://schemas.openxmlformats.org/officeDocument/2006/relationships" id="258" r:id="Rce5bdf1cae3a4a1e"/>
    <p:sldId xmlns:r="http://schemas.openxmlformats.org/officeDocument/2006/relationships" id="259" r:id="R434d2b6281df4fc6"/>
    <p:sldId xmlns:r="http://schemas.openxmlformats.org/officeDocument/2006/relationships" id="260" r:id="R37be2de498454d5f"/>
    <p:sldId xmlns:r="http://schemas.openxmlformats.org/officeDocument/2006/relationships" id="261" r:id="Rffb1ef0b7ae04df4"/>
    <p:sldId xmlns:r="http://schemas.openxmlformats.org/officeDocument/2006/relationships" id="262" r:id="R5c4cec037e18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f00af4f3d48fd" /><Relationship Type="http://schemas.openxmlformats.org/officeDocument/2006/relationships/slide" Target="/ppt/slides/slide1.xml" Id="R109b46e5035c4f85" /><Relationship Type="http://schemas.openxmlformats.org/officeDocument/2006/relationships/slide" Target="/ppt/slides/slide2.xml" Id="R5013fc123f98415f" /><Relationship Type="http://schemas.openxmlformats.org/officeDocument/2006/relationships/slide" Target="/ppt/slides/slide3.xml" Id="Rce5bdf1cae3a4a1e" /><Relationship Type="http://schemas.openxmlformats.org/officeDocument/2006/relationships/slide" Target="/ppt/slides/slide4.xml" Id="R434d2b6281df4fc6" /><Relationship Type="http://schemas.openxmlformats.org/officeDocument/2006/relationships/slide" Target="/ppt/slides/slide5.xml" Id="R37be2de498454d5f" /><Relationship Type="http://schemas.openxmlformats.org/officeDocument/2006/relationships/slide" Target="/ppt/slides/slide6.xml" Id="Rffb1ef0b7ae04df4" /><Relationship Type="http://schemas.openxmlformats.org/officeDocument/2006/relationships/slide" Target="/ppt/slides/slide7.xml" Id="R5c4cec037e18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1119174d6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c387c94224863" /><Relationship Type="http://schemas.openxmlformats.org/officeDocument/2006/relationships/theme" Target="/ppt/slideMasters/theme/theme1.xml" Id="R62db18e10e2e4d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4c387c9422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f345420ea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37d67a9e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63fc75408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ba952c8bf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c5245134d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e87b4efd846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a1069b3f1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83 200 158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95 254 182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Svahyllvegen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