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171b9abe7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b5aea8925443f"/>
  </p:sldMasterIdLst>
  <p:sldIdLst>
    <p:sldId xmlns:r="http://schemas.openxmlformats.org/officeDocument/2006/relationships" id="256" r:id="Reb521a5c26c54df6"/>
    <p:sldId xmlns:r="http://schemas.openxmlformats.org/officeDocument/2006/relationships" id="257" r:id="R82001a2c342a4830"/>
    <p:sldId xmlns:r="http://schemas.openxmlformats.org/officeDocument/2006/relationships" id="258" r:id="R763520f14051402a"/>
    <p:sldId xmlns:r="http://schemas.openxmlformats.org/officeDocument/2006/relationships" id="259" r:id="R2601d08f6cea4152"/>
    <p:sldId xmlns:r="http://schemas.openxmlformats.org/officeDocument/2006/relationships" id="260" r:id="R227e8470965c47b0"/>
    <p:sldId xmlns:r="http://schemas.openxmlformats.org/officeDocument/2006/relationships" id="261" r:id="R104255e261424923"/>
    <p:sldId xmlns:r="http://schemas.openxmlformats.org/officeDocument/2006/relationships" id="262" r:id="R80e1abe35f13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b5aea8925443f" /><Relationship Type="http://schemas.openxmlformats.org/officeDocument/2006/relationships/slide" Target="/ppt/slides/slide1.xml" Id="Reb521a5c26c54df6" /><Relationship Type="http://schemas.openxmlformats.org/officeDocument/2006/relationships/slide" Target="/ppt/slides/slide2.xml" Id="R82001a2c342a4830" /><Relationship Type="http://schemas.openxmlformats.org/officeDocument/2006/relationships/slide" Target="/ppt/slides/slide3.xml" Id="R763520f14051402a" /><Relationship Type="http://schemas.openxmlformats.org/officeDocument/2006/relationships/slide" Target="/ppt/slides/slide4.xml" Id="R2601d08f6cea4152" /><Relationship Type="http://schemas.openxmlformats.org/officeDocument/2006/relationships/slide" Target="/ppt/slides/slide5.xml" Id="R227e8470965c47b0" /><Relationship Type="http://schemas.openxmlformats.org/officeDocument/2006/relationships/slide" Target="/ppt/slides/slide6.xml" Id="R104255e261424923" /><Relationship Type="http://schemas.openxmlformats.org/officeDocument/2006/relationships/slide" Target="/ppt/slides/slide7.xml" Id="R80e1abe35f13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fedccec9a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135bd1aa4994" /><Relationship Type="http://schemas.openxmlformats.org/officeDocument/2006/relationships/theme" Target="/ppt/slideMasters/theme/theme1.xml" Id="R7c78477de11e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c135bd1aa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4f888bf31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6d69326e9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76e9ded16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82d53fba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42d312f2d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baa466c5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8ecb8cc7a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99 984 554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103 563 430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Stokkstrandhaugvegen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