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765b7642e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9d73e341e461a"/>
  </p:sldMasterIdLst>
  <p:sldIdLst>
    <p:sldId xmlns:r="http://schemas.openxmlformats.org/officeDocument/2006/relationships" id="256" r:id="Ra26fae07e94b420e"/>
    <p:sldId xmlns:r="http://schemas.openxmlformats.org/officeDocument/2006/relationships" id="257" r:id="Rd73e3d2caa4243bc"/>
    <p:sldId xmlns:r="http://schemas.openxmlformats.org/officeDocument/2006/relationships" id="258" r:id="R64bf6c3399414f88"/>
    <p:sldId xmlns:r="http://schemas.openxmlformats.org/officeDocument/2006/relationships" id="259" r:id="R694c07f2ffa74bc4"/>
    <p:sldId xmlns:r="http://schemas.openxmlformats.org/officeDocument/2006/relationships" id="260" r:id="R793efdea885b4f28"/>
    <p:sldId xmlns:r="http://schemas.openxmlformats.org/officeDocument/2006/relationships" id="261" r:id="R0e9d57b0837842b5"/>
    <p:sldId xmlns:r="http://schemas.openxmlformats.org/officeDocument/2006/relationships" id="262" r:id="R441dfc2c7d91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9d73e341e461a" /><Relationship Type="http://schemas.openxmlformats.org/officeDocument/2006/relationships/slide" Target="/ppt/slides/slide1.xml" Id="Ra26fae07e94b420e" /><Relationship Type="http://schemas.openxmlformats.org/officeDocument/2006/relationships/slide" Target="/ppt/slides/slide2.xml" Id="Rd73e3d2caa4243bc" /><Relationship Type="http://schemas.openxmlformats.org/officeDocument/2006/relationships/slide" Target="/ppt/slides/slide3.xml" Id="R64bf6c3399414f88" /><Relationship Type="http://schemas.openxmlformats.org/officeDocument/2006/relationships/slide" Target="/ppt/slides/slide4.xml" Id="R694c07f2ffa74bc4" /><Relationship Type="http://schemas.openxmlformats.org/officeDocument/2006/relationships/slide" Target="/ppt/slides/slide5.xml" Id="R793efdea885b4f28" /><Relationship Type="http://schemas.openxmlformats.org/officeDocument/2006/relationships/slide" Target="/ppt/slides/slide6.xml" Id="R0e9d57b0837842b5" /><Relationship Type="http://schemas.openxmlformats.org/officeDocument/2006/relationships/slide" Target="/ppt/slides/slide7.xml" Id="R441dfc2c7d91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80aa092b34e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554d9ce634a71" /><Relationship Type="http://schemas.openxmlformats.org/officeDocument/2006/relationships/theme" Target="/ppt/slideMasters/theme/theme1.xml" Id="R9cfa19e51982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554d9ce634a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927caf50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58625d25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e193ef8940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7afdac12c49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8a116aa6a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2c1fca68c44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4dcfc75140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BENOERIK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BENOERIK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1 492 133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1 501 320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BENONISEN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OLE MARIUS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Toline Bryhns veg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928 490 122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BENOERIK AS</a:t>
            </a:r>
          </a:p>
        </p:txBody>
      </p:sp>
    </p:spTree>
  </p:cSld>
  <p:clrMapOvr>
    <a:masterClrMapping xmlns:a="http://schemas.openxmlformats.org/drawingml/2006/main"/>
  </p:clrMapOvr>
</p:sld>
</file>