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c94a05f89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ad2c03ae9488d"/>
  </p:sldMasterIdLst>
  <p:sldIdLst>
    <p:sldId xmlns:r="http://schemas.openxmlformats.org/officeDocument/2006/relationships" id="256" r:id="R0e4e70fcfba24923"/>
    <p:sldId xmlns:r="http://schemas.openxmlformats.org/officeDocument/2006/relationships" id="257" r:id="R0c5d476c385c47b8"/>
    <p:sldId xmlns:r="http://schemas.openxmlformats.org/officeDocument/2006/relationships" id="258" r:id="Rb1c32cbf8e654865"/>
    <p:sldId xmlns:r="http://schemas.openxmlformats.org/officeDocument/2006/relationships" id="259" r:id="R5dd4c56204674dc2"/>
    <p:sldId xmlns:r="http://schemas.openxmlformats.org/officeDocument/2006/relationships" id="260" r:id="Re29e6500a41d49d1"/>
    <p:sldId xmlns:r="http://schemas.openxmlformats.org/officeDocument/2006/relationships" id="261" r:id="R8dde2b6cb9e34a7a"/>
    <p:sldId xmlns:r="http://schemas.openxmlformats.org/officeDocument/2006/relationships" id="262" r:id="R87312f764ba9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ad2c03ae9488d" /><Relationship Type="http://schemas.openxmlformats.org/officeDocument/2006/relationships/slide" Target="/ppt/slides/slide1.xml" Id="R0e4e70fcfba24923" /><Relationship Type="http://schemas.openxmlformats.org/officeDocument/2006/relationships/slide" Target="/ppt/slides/slide2.xml" Id="R0c5d476c385c47b8" /><Relationship Type="http://schemas.openxmlformats.org/officeDocument/2006/relationships/slide" Target="/ppt/slides/slide3.xml" Id="Rb1c32cbf8e654865" /><Relationship Type="http://schemas.openxmlformats.org/officeDocument/2006/relationships/slide" Target="/ppt/slides/slide4.xml" Id="R5dd4c56204674dc2" /><Relationship Type="http://schemas.openxmlformats.org/officeDocument/2006/relationships/slide" Target="/ppt/slides/slide5.xml" Id="Re29e6500a41d49d1" /><Relationship Type="http://schemas.openxmlformats.org/officeDocument/2006/relationships/slide" Target="/ppt/slides/slide6.xml" Id="R8dde2b6cb9e34a7a" /><Relationship Type="http://schemas.openxmlformats.org/officeDocument/2006/relationships/slide" Target="/ppt/slides/slide7.xml" Id="R87312f764ba9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33f3f896c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792a77244879" /><Relationship Type="http://schemas.openxmlformats.org/officeDocument/2006/relationships/theme" Target="/ppt/slideMasters/theme/theme1.xml" Id="Rf4ad7e5c6fb5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2792a7724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53fdb840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5e1ae213e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5c1c8f88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b4c07253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93a5e1c3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7b49e69b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628c1332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TSR-HOLDNING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TSR-HOLDNING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366 599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ROVIK THOMAS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928 493 245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TSR-HOLDNING AS</a:t>
            </a:r>
          </a:p>
        </p:txBody>
      </p:sp>
    </p:spTree>
  </p:cSld>
  <p:clrMapOvr>
    <a:masterClrMapping xmlns:a="http://schemas.openxmlformats.org/drawingml/2006/main"/>
  </p:clrMapOvr>
</p:sld>
</file>