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2595bc10a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a819d574b4202"/>
  </p:sldMasterIdLst>
  <p:sldIdLst>
    <p:sldId xmlns:r="http://schemas.openxmlformats.org/officeDocument/2006/relationships" id="256" r:id="R6e557419b87b41d5"/>
    <p:sldId xmlns:r="http://schemas.openxmlformats.org/officeDocument/2006/relationships" id="257" r:id="R2774b7b98ff84af9"/>
    <p:sldId xmlns:r="http://schemas.openxmlformats.org/officeDocument/2006/relationships" id="258" r:id="Rdc1af04dd48040f4"/>
    <p:sldId xmlns:r="http://schemas.openxmlformats.org/officeDocument/2006/relationships" id="259" r:id="Rc92bdfc88705482c"/>
    <p:sldId xmlns:r="http://schemas.openxmlformats.org/officeDocument/2006/relationships" id="260" r:id="R4357087742224d37"/>
    <p:sldId xmlns:r="http://schemas.openxmlformats.org/officeDocument/2006/relationships" id="261" r:id="R6beed4c78f034233"/>
    <p:sldId xmlns:r="http://schemas.openxmlformats.org/officeDocument/2006/relationships" id="262" r:id="R47ebdb3d5135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a819d574b4202" /><Relationship Type="http://schemas.openxmlformats.org/officeDocument/2006/relationships/slide" Target="/ppt/slides/slide1.xml" Id="R6e557419b87b41d5" /><Relationship Type="http://schemas.openxmlformats.org/officeDocument/2006/relationships/slide" Target="/ppt/slides/slide2.xml" Id="R2774b7b98ff84af9" /><Relationship Type="http://schemas.openxmlformats.org/officeDocument/2006/relationships/slide" Target="/ppt/slides/slide3.xml" Id="Rdc1af04dd48040f4" /><Relationship Type="http://schemas.openxmlformats.org/officeDocument/2006/relationships/slide" Target="/ppt/slides/slide4.xml" Id="Rc92bdfc88705482c" /><Relationship Type="http://schemas.openxmlformats.org/officeDocument/2006/relationships/slide" Target="/ppt/slides/slide5.xml" Id="R4357087742224d37" /><Relationship Type="http://schemas.openxmlformats.org/officeDocument/2006/relationships/slide" Target="/ppt/slides/slide6.xml" Id="R6beed4c78f034233" /><Relationship Type="http://schemas.openxmlformats.org/officeDocument/2006/relationships/slide" Target="/ppt/slides/slide7.xml" Id="R47ebdb3d5135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b330f9586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183a61174ed1" /><Relationship Type="http://schemas.openxmlformats.org/officeDocument/2006/relationships/theme" Target="/ppt/slideMasters/theme/theme1.xml" Id="Ref992ee0da43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1183a6117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5b3a226a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8b57c294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049b2e82e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fab0db2f4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cc57fb288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f95aee5c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cbc419b04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A&amp;G TRANSPORT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VARUT RALUCA-MIHAELA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Låveveien 52A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928 497 186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A&amp;G TRANSPORT AS</a:t>
            </a:r>
          </a:p>
        </p:txBody>
      </p:sp>
    </p:spTree>
  </p:cSld>
  <p:clrMapOvr>
    <a:masterClrMapping xmlns:a="http://schemas.openxmlformats.org/drawingml/2006/main"/>
  </p:clrMapOvr>
</p:sld>
</file>