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5920bd9df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51b0f8a0b4f38"/>
  </p:sldMasterIdLst>
  <p:sldIdLst>
    <p:sldId xmlns:r="http://schemas.openxmlformats.org/officeDocument/2006/relationships" id="256" r:id="Rc54de2d50fc147df"/>
    <p:sldId xmlns:r="http://schemas.openxmlformats.org/officeDocument/2006/relationships" id="257" r:id="R46c3c8b3fd7f4203"/>
    <p:sldId xmlns:r="http://schemas.openxmlformats.org/officeDocument/2006/relationships" id="258" r:id="R719c14c272de4242"/>
    <p:sldId xmlns:r="http://schemas.openxmlformats.org/officeDocument/2006/relationships" id="259" r:id="Ra3a5ba6937d7498c"/>
    <p:sldId xmlns:r="http://schemas.openxmlformats.org/officeDocument/2006/relationships" id="260" r:id="R11d6304867e94a09"/>
    <p:sldId xmlns:r="http://schemas.openxmlformats.org/officeDocument/2006/relationships" id="261" r:id="R01a0bb09d95242f2"/>
    <p:sldId xmlns:r="http://schemas.openxmlformats.org/officeDocument/2006/relationships" id="262" r:id="R65fb04f106ad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51b0f8a0b4f38" /><Relationship Type="http://schemas.openxmlformats.org/officeDocument/2006/relationships/slide" Target="/ppt/slides/slide1.xml" Id="Rc54de2d50fc147df" /><Relationship Type="http://schemas.openxmlformats.org/officeDocument/2006/relationships/slide" Target="/ppt/slides/slide2.xml" Id="R46c3c8b3fd7f4203" /><Relationship Type="http://schemas.openxmlformats.org/officeDocument/2006/relationships/slide" Target="/ppt/slides/slide3.xml" Id="R719c14c272de4242" /><Relationship Type="http://schemas.openxmlformats.org/officeDocument/2006/relationships/slide" Target="/ppt/slides/slide4.xml" Id="Ra3a5ba6937d7498c" /><Relationship Type="http://schemas.openxmlformats.org/officeDocument/2006/relationships/slide" Target="/ppt/slides/slide5.xml" Id="R11d6304867e94a09" /><Relationship Type="http://schemas.openxmlformats.org/officeDocument/2006/relationships/slide" Target="/ppt/slides/slide6.xml" Id="R01a0bb09d95242f2" /><Relationship Type="http://schemas.openxmlformats.org/officeDocument/2006/relationships/slide" Target="/ppt/slides/slide7.xml" Id="R65fb04f106ad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d2b4ef7c6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e4286c5345cb" /><Relationship Type="http://schemas.openxmlformats.org/officeDocument/2006/relationships/theme" Target="/ppt/slideMasters/theme/theme1.xml" Id="Re68bf2119974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8e4286c53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c215d989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76b1f365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98751095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91e89643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1919623d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6acd7948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0eb156ef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ASFALTLEGGEREN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ASFALTLEGGEREN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12 152 061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4 759 143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FANEBUST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RIKSEN HOLDING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Didriksen, Bedriftsvegen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928 497 941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