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0fc2154c7343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7ef82976047fd"/>
  </p:sldMasterIdLst>
  <p:sldIdLst>
    <p:sldId xmlns:r="http://schemas.openxmlformats.org/officeDocument/2006/relationships" id="256" r:id="R97df0ff3926a4447"/>
    <p:sldId xmlns:r="http://schemas.openxmlformats.org/officeDocument/2006/relationships" id="257" r:id="R31c5040b6af64727"/>
    <p:sldId xmlns:r="http://schemas.openxmlformats.org/officeDocument/2006/relationships" id="258" r:id="R4cfc331827d54287"/>
    <p:sldId xmlns:r="http://schemas.openxmlformats.org/officeDocument/2006/relationships" id="259" r:id="R0969a85f581f4050"/>
    <p:sldId xmlns:r="http://schemas.openxmlformats.org/officeDocument/2006/relationships" id="260" r:id="R7398de426f604b2e"/>
    <p:sldId xmlns:r="http://schemas.openxmlformats.org/officeDocument/2006/relationships" id="261" r:id="Rcc657425bdcf4d2d"/>
    <p:sldId xmlns:r="http://schemas.openxmlformats.org/officeDocument/2006/relationships" id="262" r:id="Rd63e2e4beba847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7ef82976047fd" /><Relationship Type="http://schemas.openxmlformats.org/officeDocument/2006/relationships/slide" Target="/ppt/slides/slide1.xml" Id="R97df0ff3926a4447" /><Relationship Type="http://schemas.openxmlformats.org/officeDocument/2006/relationships/slide" Target="/ppt/slides/slide2.xml" Id="R31c5040b6af64727" /><Relationship Type="http://schemas.openxmlformats.org/officeDocument/2006/relationships/slide" Target="/ppt/slides/slide3.xml" Id="R4cfc331827d54287" /><Relationship Type="http://schemas.openxmlformats.org/officeDocument/2006/relationships/slide" Target="/ppt/slides/slide4.xml" Id="R0969a85f581f4050" /><Relationship Type="http://schemas.openxmlformats.org/officeDocument/2006/relationships/slide" Target="/ppt/slides/slide5.xml" Id="R7398de426f604b2e" /><Relationship Type="http://schemas.openxmlformats.org/officeDocument/2006/relationships/slide" Target="/ppt/slides/slide6.xml" Id="Rcc657425bdcf4d2d" /><Relationship Type="http://schemas.openxmlformats.org/officeDocument/2006/relationships/slide" Target="/ppt/slides/slide7.xml" Id="Rd63e2e4beba847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ed86428e94e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f182307c44685" /><Relationship Type="http://schemas.openxmlformats.org/officeDocument/2006/relationships/theme" Target="/ppt/slideMasters/theme/theme1.xml" Id="R9c189ba76382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7f182307c4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66182e5214c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daac80d0e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f1c34302441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d7bab4dd1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736c1956745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76e1d0c2a49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13273df2e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BJØRNDAL BRUK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 BRUK AS ble etablert [år] og holder til i Eikelandsosen.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−658 214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7 408 648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7 414 963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 BRUK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5640 Eikelandsosen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928 514 080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 BRUK AS</a:t>
            </a:r>
          </a:p>
        </p:txBody>
      </p:sp>
    </p:spTree>
  </p:cSld>
  <p:clrMapOvr>
    <a:masterClrMapping xmlns:a="http://schemas.openxmlformats.org/drawingml/2006/main"/>
  </p:clrMapOvr>
</p:sld>
</file>