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873c284dd34c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ba96d7b3e94b97"/>
  </p:sldMasterIdLst>
  <p:sldIdLst>
    <p:sldId xmlns:r="http://schemas.openxmlformats.org/officeDocument/2006/relationships" id="256" r:id="R9ec019118da3497f"/>
    <p:sldId xmlns:r="http://schemas.openxmlformats.org/officeDocument/2006/relationships" id="257" r:id="R9c84bd41abf242af"/>
    <p:sldId xmlns:r="http://schemas.openxmlformats.org/officeDocument/2006/relationships" id="258" r:id="Rf2185b3ffb8b4ef6"/>
    <p:sldId xmlns:r="http://schemas.openxmlformats.org/officeDocument/2006/relationships" id="259" r:id="Rf2256e0571554c37"/>
    <p:sldId xmlns:r="http://schemas.openxmlformats.org/officeDocument/2006/relationships" id="260" r:id="R5ad45e026aa64bbc"/>
    <p:sldId xmlns:r="http://schemas.openxmlformats.org/officeDocument/2006/relationships" id="261" r:id="Redf98b1d8983449d"/>
    <p:sldId xmlns:r="http://schemas.openxmlformats.org/officeDocument/2006/relationships" id="262" r:id="Rc3894213695447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a96d7b3e94b97" /><Relationship Type="http://schemas.openxmlformats.org/officeDocument/2006/relationships/slide" Target="/ppt/slides/slide1.xml" Id="R9ec019118da3497f" /><Relationship Type="http://schemas.openxmlformats.org/officeDocument/2006/relationships/slide" Target="/ppt/slides/slide2.xml" Id="R9c84bd41abf242af" /><Relationship Type="http://schemas.openxmlformats.org/officeDocument/2006/relationships/slide" Target="/ppt/slides/slide3.xml" Id="Rf2185b3ffb8b4ef6" /><Relationship Type="http://schemas.openxmlformats.org/officeDocument/2006/relationships/slide" Target="/ppt/slides/slide4.xml" Id="Rf2256e0571554c37" /><Relationship Type="http://schemas.openxmlformats.org/officeDocument/2006/relationships/slide" Target="/ppt/slides/slide5.xml" Id="R5ad45e026aa64bbc" /><Relationship Type="http://schemas.openxmlformats.org/officeDocument/2006/relationships/slide" Target="/ppt/slides/slide6.xml" Id="Redf98b1d8983449d" /><Relationship Type="http://schemas.openxmlformats.org/officeDocument/2006/relationships/slide" Target="/ppt/slides/slide7.xml" Id="Rc3894213695447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9894b236743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670a5f9924bac" /><Relationship Type="http://schemas.openxmlformats.org/officeDocument/2006/relationships/theme" Target="/ppt/slideMasters/theme/theme1.xml" Id="Re60cdae685ab43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e670a5f9924b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03eecfb044f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0ed8ca5c746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eae40101541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6b8a5505242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4cabdddc840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40d1c4e3947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3d0a74eac42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LURØY BYGG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LURØY BYGG OG REGNSKAP AS ble etablert [år] og holder til i Lurøy.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5 504 064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560 596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8 821 719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19 355 308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DEMMA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Ørnvikveien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8766 Lurøy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928 521 532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