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72016b5fe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5668de7944578"/>
  </p:sldMasterIdLst>
  <p:sldIdLst>
    <p:sldId xmlns:r="http://schemas.openxmlformats.org/officeDocument/2006/relationships" id="256" r:id="R45176aca344e4a3b"/>
    <p:sldId xmlns:r="http://schemas.openxmlformats.org/officeDocument/2006/relationships" id="257" r:id="R388fd342ec1c4e1f"/>
    <p:sldId xmlns:r="http://schemas.openxmlformats.org/officeDocument/2006/relationships" id="258" r:id="R3f758ee06ca84c72"/>
    <p:sldId xmlns:r="http://schemas.openxmlformats.org/officeDocument/2006/relationships" id="259" r:id="R5b9fdb2666044dae"/>
    <p:sldId xmlns:r="http://schemas.openxmlformats.org/officeDocument/2006/relationships" id="260" r:id="R94e6f40ddce142da"/>
    <p:sldId xmlns:r="http://schemas.openxmlformats.org/officeDocument/2006/relationships" id="261" r:id="R9af1d1c30216445f"/>
    <p:sldId xmlns:r="http://schemas.openxmlformats.org/officeDocument/2006/relationships" id="262" r:id="R03986f49b3b148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5668de7944578" /><Relationship Type="http://schemas.openxmlformats.org/officeDocument/2006/relationships/slide" Target="/ppt/slides/slide1.xml" Id="R45176aca344e4a3b" /><Relationship Type="http://schemas.openxmlformats.org/officeDocument/2006/relationships/slide" Target="/ppt/slides/slide2.xml" Id="R388fd342ec1c4e1f" /><Relationship Type="http://schemas.openxmlformats.org/officeDocument/2006/relationships/slide" Target="/ppt/slides/slide3.xml" Id="R3f758ee06ca84c72" /><Relationship Type="http://schemas.openxmlformats.org/officeDocument/2006/relationships/slide" Target="/ppt/slides/slide4.xml" Id="R5b9fdb2666044dae" /><Relationship Type="http://schemas.openxmlformats.org/officeDocument/2006/relationships/slide" Target="/ppt/slides/slide5.xml" Id="R94e6f40ddce142da" /><Relationship Type="http://schemas.openxmlformats.org/officeDocument/2006/relationships/slide" Target="/ppt/slides/slide6.xml" Id="R9af1d1c30216445f" /><Relationship Type="http://schemas.openxmlformats.org/officeDocument/2006/relationships/slide" Target="/ppt/slides/slide7.xml" Id="R03986f49b3b148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97e42036e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cca9009ad4a4d" /><Relationship Type="http://schemas.openxmlformats.org/officeDocument/2006/relationships/theme" Target="/ppt/slideMasters/theme/theme1.xml" Id="R54d51932722e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ecca9009ad4a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ec90be41a47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0d8050de144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98819ab18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225fb28fb4e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06172ab374f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2e09b02d74d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3701619f74b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STERK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STERK ENTREPRENØR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24 114 971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−9 130 314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−9 510 331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−4 027 089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5 304 116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3802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928 523 292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ENTREPRENØR AS</a:t>
            </a:r>
          </a:p>
        </p:txBody>
      </p:sp>
    </p:spTree>
  </p:cSld>
  <p:clrMapOvr>
    <a:masterClrMapping xmlns:a="http://schemas.openxmlformats.org/drawingml/2006/main"/>
  </p:clrMapOvr>
</p:sld>
</file>