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facfa61f2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4dabc6e254086"/>
  </p:sldMasterIdLst>
  <p:sldIdLst>
    <p:sldId xmlns:r="http://schemas.openxmlformats.org/officeDocument/2006/relationships" id="256" r:id="Rbfad04684dba4074"/>
    <p:sldId xmlns:r="http://schemas.openxmlformats.org/officeDocument/2006/relationships" id="257" r:id="R9c06768d34a94d4a"/>
    <p:sldId xmlns:r="http://schemas.openxmlformats.org/officeDocument/2006/relationships" id="258" r:id="Rd4c0026eaf6d41e2"/>
    <p:sldId xmlns:r="http://schemas.openxmlformats.org/officeDocument/2006/relationships" id="259" r:id="Rbd7367535a974a8d"/>
    <p:sldId xmlns:r="http://schemas.openxmlformats.org/officeDocument/2006/relationships" id="260" r:id="R09c70730997444a5"/>
    <p:sldId xmlns:r="http://schemas.openxmlformats.org/officeDocument/2006/relationships" id="261" r:id="Rd74784f5bc544061"/>
    <p:sldId xmlns:r="http://schemas.openxmlformats.org/officeDocument/2006/relationships" id="262" r:id="Rd9f32fb33390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4dabc6e254086" /><Relationship Type="http://schemas.openxmlformats.org/officeDocument/2006/relationships/slide" Target="/ppt/slides/slide1.xml" Id="Rbfad04684dba4074" /><Relationship Type="http://schemas.openxmlformats.org/officeDocument/2006/relationships/slide" Target="/ppt/slides/slide2.xml" Id="R9c06768d34a94d4a" /><Relationship Type="http://schemas.openxmlformats.org/officeDocument/2006/relationships/slide" Target="/ppt/slides/slide3.xml" Id="Rd4c0026eaf6d41e2" /><Relationship Type="http://schemas.openxmlformats.org/officeDocument/2006/relationships/slide" Target="/ppt/slides/slide4.xml" Id="Rbd7367535a974a8d" /><Relationship Type="http://schemas.openxmlformats.org/officeDocument/2006/relationships/slide" Target="/ppt/slides/slide5.xml" Id="R09c70730997444a5" /><Relationship Type="http://schemas.openxmlformats.org/officeDocument/2006/relationships/slide" Target="/ppt/slides/slide6.xml" Id="Rd74784f5bc544061" /><Relationship Type="http://schemas.openxmlformats.org/officeDocument/2006/relationships/slide" Target="/ppt/slides/slide7.xml" Id="Rd9f32fb33390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aa3a8a255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6261b54d4f79" /><Relationship Type="http://schemas.openxmlformats.org/officeDocument/2006/relationships/theme" Target="/ppt/slideMasters/theme/theme1.xml" Id="Rb6b5a9d0da02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e6261b54d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61bee729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28e6bb16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f5b695a3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9efb6c24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05e20e836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a170af5c7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37224632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STERK GRUPPEN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6 904 787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11 075 460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WWW.EIENDOMSDRIFT.CC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928 523 500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GRUPPEN AS</a:t>
            </a:r>
          </a:p>
        </p:txBody>
      </p:sp>
    </p:spTree>
  </p:cSld>
  <p:clrMapOvr>
    <a:masterClrMapping xmlns:a="http://schemas.openxmlformats.org/drawingml/2006/main"/>
  </p:clrMapOvr>
</p:sld>
</file>