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3866ddd2d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37164607f14aed"/>
  </p:sldMasterIdLst>
  <p:sldIdLst>
    <p:sldId xmlns:r="http://schemas.openxmlformats.org/officeDocument/2006/relationships" id="256" r:id="Rda79587d83d14eb9"/>
    <p:sldId xmlns:r="http://schemas.openxmlformats.org/officeDocument/2006/relationships" id="257" r:id="R7b374c77f9274a6f"/>
    <p:sldId xmlns:r="http://schemas.openxmlformats.org/officeDocument/2006/relationships" id="258" r:id="Rd5f8d6fa049c4bdd"/>
    <p:sldId xmlns:r="http://schemas.openxmlformats.org/officeDocument/2006/relationships" id="259" r:id="R4fabc28fa30647ae"/>
    <p:sldId xmlns:r="http://schemas.openxmlformats.org/officeDocument/2006/relationships" id="260" r:id="R81fe84806c704d2f"/>
    <p:sldId xmlns:r="http://schemas.openxmlformats.org/officeDocument/2006/relationships" id="261" r:id="R7192c0f574d2497b"/>
    <p:sldId xmlns:r="http://schemas.openxmlformats.org/officeDocument/2006/relationships" id="262" r:id="R968159934c2b44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37164607f14aed" /><Relationship Type="http://schemas.openxmlformats.org/officeDocument/2006/relationships/slide" Target="/ppt/slides/slide1.xml" Id="Rda79587d83d14eb9" /><Relationship Type="http://schemas.openxmlformats.org/officeDocument/2006/relationships/slide" Target="/ppt/slides/slide2.xml" Id="R7b374c77f9274a6f" /><Relationship Type="http://schemas.openxmlformats.org/officeDocument/2006/relationships/slide" Target="/ppt/slides/slide3.xml" Id="Rd5f8d6fa049c4bdd" /><Relationship Type="http://schemas.openxmlformats.org/officeDocument/2006/relationships/slide" Target="/ppt/slides/slide4.xml" Id="R4fabc28fa30647ae" /><Relationship Type="http://schemas.openxmlformats.org/officeDocument/2006/relationships/slide" Target="/ppt/slides/slide5.xml" Id="R81fe84806c704d2f" /><Relationship Type="http://schemas.openxmlformats.org/officeDocument/2006/relationships/slide" Target="/ppt/slides/slide6.xml" Id="R7192c0f574d2497b" /><Relationship Type="http://schemas.openxmlformats.org/officeDocument/2006/relationships/slide" Target="/ppt/slides/slide7.xml" Id="R968159934c2b44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90d7080874a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b39e7a3944a55" /><Relationship Type="http://schemas.openxmlformats.org/officeDocument/2006/relationships/theme" Target="/ppt/slideMasters/theme/theme1.xml" Id="Rfd13f6a59883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3b39e7a3944a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6875e3a43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3a2e91b4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e83048ffa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f0a88be4545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5a8355dba47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928cb3b3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0eb29c96b141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STUBBAN INGENIØR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STUBBAN INGENIØR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−302 911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282 898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KODILA ALAIN-TIMOTHEE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Elisenbergveien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post@stubban.no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www.stubban.no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928 526 267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STUBBAN INGENIØR AS</a:t>
            </a:r>
          </a:p>
        </p:txBody>
      </p:sp>
    </p:spTree>
  </p:cSld>
  <p:clrMapOvr>
    <a:masterClrMapping xmlns:a="http://schemas.openxmlformats.org/drawingml/2006/main"/>
  </p:clrMapOvr>
</p:sld>
</file>