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c305cc5c5c44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aa2a4ccfcf4dd5"/>
  </p:sldMasterIdLst>
  <p:sldIdLst>
    <p:sldId xmlns:r="http://schemas.openxmlformats.org/officeDocument/2006/relationships" id="256" r:id="R61373e360c2242cf"/>
    <p:sldId xmlns:r="http://schemas.openxmlformats.org/officeDocument/2006/relationships" id="257" r:id="R5dee4df0471b44e6"/>
    <p:sldId xmlns:r="http://schemas.openxmlformats.org/officeDocument/2006/relationships" id="258" r:id="Re0f31c9ac6eb4974"/>
    <p:sldId xmlns:r="http://schemas.openxmlformats.org/officeDocument/2006/relationships" id="259" r:id="R6dc9340b423f46ed"/>
    <p:sldId xmlns:r="http://schemas.openxmlformats.org/officeDocument/2006/relationships" id="260" r:id="Rda7d9fb2a547496d"/>
    <p:sldId xmlns:r="http://schemas.openxmlformats.org/officeDocument/2006/relationships" id="261" r:id="R033e24e2ccad49cf"/>
    <p:sldId xmlns:r="http://schemas.openxmlformats.org/officeDocument/2006/relationships" id="262" r:id="R8a176853789b48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aa2a4ccfcf4dd5" /><Relationship Type="http://schemas.openxmlformats.org/officeDocument/2006/relationships/slide" Target="/ppt/slides/slide1.xml" Id="R61373e360c2242cf" /><Relationship Type="http://schemas.openxmlformats.org/officeDocument/2006/relationships/slide" Target="/ppt/slides/slide2.xml" Id="R5dee4df0471b44e6" /><Relationship Type="http://schemas.openxmlformats.org/officeDocument/2006/relationships/slide" Target="/ppt/slides/slide3.xml" Id="Re0f31c9ac6eb4974" /><Relationship Type="http://schemas.openxmlformats.org/officeDocument/2006/relationships/slide" Target="/ppt/slides/slide4.xml" Id="R6dc9340b423f46ed" /><Relationship Type="http://schemas.openxmlformats.org/officeDocument/2006/relationships/slide" Target="/ppt/slides/slide5.xml" Id="Rda7d9fb2a547496d" /><Relationship Type="http://schemas.openxmlformats.org/officeDocument/2006/relationships/slide" Target="/ppt/slides/slide6.xml" Id="R033e24e2ccad49cf" /><Relationship Type="http://schemas.openxmlformats.org/officeDocument/2006/relationships/slide" Target="/ppt/slides/slide7.xml" Id="R8a176853789b48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f25ff235cc4f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aa2a2bfe84ff0" /><Relationship Type="http://schemas.openxmlformats.org/officeDocument/2006/relationships/theme" Target="/ppt/slideMasters/theme/theme1.xml" Id="Rfa8769d8904341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5aa2a2bfe84f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ca4f3ec9547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3ec03955e4b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5fcc51a6745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368de86244f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67360ec044a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d7329ef4d4e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ecd7dad4f47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RØRLEGGERMESTER TOR ANDREAS OLSEN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TOR ANDREAS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RØRLEGGERMESTER TOR ANDREAS OLSEN AS ble etablert [år] og holder til i Nordre Toten.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TOR ANDREAS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TOR ANDREAS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TOR ANDREAS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4 371 604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277 402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2 466 026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TOR ANDREAS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TOR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TOR ANDREAS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Engelundsvegen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2820 Nordre Toten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928 530 043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TOR ANDREAS OLSEN AS</a:t>
            </a:r>
          </a:p>
        </p:txBody>
      </p:sp>
    </p:spTree>
  </p:cSld>
  <p:clrMapOvr>
    <a:masterClrMapping xmlns:a="http://schemas.openxmlformats.org/drawingml/2006/main"/>
  </p:clrMapOvr>
</p:sld>
</file>