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5918cd1c6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c6d5d488b4ef9"/>
  </p:sldMasterIdLst>
  <p:sldIdLst>
    <p:sldId xmlns:r="http://schemas.openxmlformats.org/officeDocument/2006/relationships" id="256" r:id="R95f4165be02a47f4"/>
    <p:sldId xmlns:r="http://schemas.openxmlformats.org/officeDocument/2006/relationships" id="257" r:id="R65b4959174a44eb8"/>
    <p:sldId xmlns:r="http://schemas.openxmlformats.org/officeDocument/2006/relationships" id="258" r:id="R618a16b48f92439e"/>
    <p:sldId xmlns:r="http://schemas.openxmlformats.org/officeDocument/2006/relationships" id="259" r:id="R543964c529f74d54"/>
    <p:sldId xmlns:r="http://schemas.openxmlformats.org/officeDocument/2006/relationships" id="260" r:id="R1fc60ef1453c4d0c"/>
    <p:sldId xmlns:r="http://schemas.openxmlformats.org/officeDocument/2006/relationships" id="261" r:id="R94024bddf10f495f"/>
    <p:sldId xmlns:r="http://schemas.openxmlformats.org/officeDocument/2006/relationships" id="262" r:id="R5f2d86153015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c6d5d488b4ef9" /><Relationship Type="http://schemas.openxmlformats.org/officeDocument/2006/relationships/slide" Target="/ppt/slides/slide1.xml" Id="R95f4165be02a47f4" /><Relationship Type="http://schemas.openxmlformats.org/officeDocument/2006/relationships/slide" Target="/ppt/slides/slide2.xml" Id="R65b4959174a44eb8" /><Relationship Type="http://schemas.openxmlformats.org/officeDocument/2006/relationships/slide" Target="/ppt/slides/slide3.xml" Id="R618a16b48f92439e" /><Relationship Type="http://schemas.openxmlformats.org/officeDocument/2006/relationships/slide" Target="/ppt/slides/slide4.xml" Id="R543964c529f74d54" /><Relationship Type="http://schemas.openxmlformats.org/officeDocument/2006/relationships/slide" Target="/ppt/slides/slide5.xml" Id="R1fc60ef1453c4d0c" /><Relationship Type="http://schemas.openxmlformats.org/officeDocument/2006/relationships/slide" Target="/ppt/slides/slide6.xml" Id="R94024bddf10f495f" /><Relationship Type="http://schemas.openxmlformats.org/officeDocument/2006/relationships/slide" Target="/ppt/slides/slide7.xml" Id="R5f2d86153015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ef8d0e5f5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bbb4378784ab5" /><Relationship Type="http://schemas.openxmlformats.org/officeDocument/2006/relationships/theme" Target="/ppt/slideMasters/theme/theme1.xml" Id="R04e894b95c3d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bbb437878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32a0d653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b5e60fb9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6c6ad879f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20c0f364a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4afcd98b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0aab8eddd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59cdc24f2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KJELL ERLEND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KJETIL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Hårstadkroveien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7393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928 547 272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GUNNES AS</a:t>
            </a:r>
          </a:p>
        </p:txBody>
      </p:sp>
    </p:spTree>
  </p:cSld>
  <p:clrMapOvr>
    <a:masterClrMapping xmlns:a="http://schemas.openxmlformats.org/drawingml/2006/main"/>
  </p:clrMapOvr>
</p:sld>
</file>