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88a7bd04a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78b30c3f94721"/>
  </p:sldMasterIdLst>
  <p:sldIdLst>
    <p:sldId xmlns:r="http://schemas.openxmlformats.org/officeDocument/2006/relationships" id="256" r:id="R0d1b6b373d7f4afe"/>
    <p:sldId xmlns:r="http://schemas.openxmlformats.org/officeDocument/2006/relationships" id="257" r:id="R967cb72413824df0"/>
    <p:sldId xmlns:r="http://schemas.openxmlformats.org/officeDocument/2006/relationships" id="258" r:id="R56bba161073d422c"/>
    <p:sldId xmlns:r="http://schemas.openxmlformats.org/officeDocument/2006/relationships" id="259" r:id="R3e6b224c797345a4"/>
    <p:sldId xmlns:r="http://schemas.openxmlformats.org/officeDocument/2006/relationships" id="260" r:id="Re64e9a3a4c24446d"/>
    <p:sldId xmlns:r="http://schemas.openxmlformats.org/officeDocument/2006/relationships" id="261" r:id="R112bc61eda2d4518"/>
    <p:sldId xmlns:r="http://schemas.openxmlformats.org/officeDocument/2006/relationships" id="262" r:id="Rd6fc71baabfc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78b30c3f94721" /><Relationship Type="http://schemas.openxmlformats.org/officeDocument/2006/relationships/slide" Target="/ppt/slides/slide1.xml" Id="R0d1b6b373d7f4afe" /><Relationship Type="http://schemas.openxmlformats.org/officeDocument/2006/relationships/slide" Target="/ppt/slides/slide2.xml" Id="R967cb72413824df0" /><Relationship Type="http://schemas.openxmlformats.org/officeDocument/2006/relationships/slide" Target="/ppt/slides/slide3.xml" Id="R56bba161073d422c" /><Relationship Type="http://schemas.openxmlformats.org/officeDocument/2006/relationships/slide" Target="/ppt/slides/slide4.xml" Id="R3e6b224c797345a4" /><Relationship Type="http://schemas.openxmlformats.org/officeDocument/2006/relationships/slide" Target="/ppt/slides/slide5.xml" Id="Re64e9a3a4c24446d" /><Relationship Type="http://schemas.openxmlformats.org/officeDocument/2006/relationships/slide" Target="/ppt/slides/slide6.xml" Id="R112bc61eda2d4518" /><Relationship Type="http://schemas.openxmlformats.org/officeDocument/2006/relationships/slide" Target="/ppt/slides/slide7.xml" Id="Rd6fc71baabfc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66b5f01f6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6284d31f47bf" /><Relationship Type="http://schemas.openxmlformats.org/officeDocument/2006/relationships/theme" Target="/ppt/slideMasters/theme/theme1.xml" Id="R660d11a51ec1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86284d31f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f11efe052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61a45136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140f15e27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15ca2e47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b77d5db5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3192c9a0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9c763f59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MIDTGAARD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MIDTGAARD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MIDTGAARD GRO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