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c70e074a074f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158a30c95e46ce"/>
  </p:sldMasterIdLst>
  <p:sldIdLst>
    <p:sldId xmlns:r="http://schemas.openxmlformats.org/officeDocument/2006/relationships" id="256" r:id="R74d38bc483bf478f"/>
    <p:sldId xmlns:r="http://schemas.openxmlformats.org/officeDocument/2006/relationships" id="257" r:id="Rde097e080c234a74"/>
    <p:sldId xmlns:r="http://schemas.openxmlformats.org/officeDocument/2006/relationships" id="258" r:id="Rec55b867578e489a"/>
    <p:sldId xmlns:r="http://schemas.openxmlformats.org/officeDocument/2006/relationships" id="259" r:id="R443b30fd88c04087"/>
    <p:sldId xmlns:r="http://schemas.openxmlformats.org/officeDocument/2006/relationships" id="260" r:id="Rbfb4aaba35b446ea"/>
    <p:sldId xmlns:r="http://schemas.openxmlformats.org/officeDocument/2006/relationships" id="261" r:id="R649a3179f6944242"/>
    <p:sldId xmlns:r="http://schemas.openxmlformats.org/officeDocument/2006/relationships" id="262" r:id="R0896089584cb4f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158a30c95e46ce" /><Relationship Type="http://schemas.openxmlformats.org/officeDocument/2006/relationships/slide" Target="/ppt/slides/slide1.xml" Id="R74d38bc483bf478f" /><Relationship Type="http://schemas.openxmlformats.org/officeDocument/2006/relationships/slide" Target="/ppt/slides/slide2.xml" Id="Rde097e080c234a74" /><Relationship Type="http://schemas.openxmlformats.org/officeDocument/2006/relationships/slide" Target="/ppt/slides/slide3.xml" Id="Rec55b867578e489a" /><Relationship Type="http://schemas.openxmlformats.org/officeDocument/2006/relationships/slide" Target="/ppt/slides/slide4.xml" Id="R443b30fd88c04087" /><Relationship Type="http://schemas.openxmlformats.org/officeDocument/2006/relationships/slide" Target="/ppt/slides/slide5.xml" Id="Rbfb4aaba35b446ea" /><Relationship Type="http://schemas.openxmlformats.org/officeDocument/2006/relationships/slide" Target="/ppt/slides/slide6.xml" Id="R649a3179f6944242" /><Relationship Type="http://schemas.openxmlformats.org/officeDocument/2006/relationships/slide" Target="/ppt/slides/slide7.xml" Id="R0896089584cb4f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9de16bd53e48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576818fcc4bd3" /><Relationship Type="http://schemas.openxmlformats.org/officeDocument/2006/relationships/theme" Target="/ppt/slideMasters/theme/theme1.xml" Id="R227e33f4b6484d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4576818fcc4b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f6243eb0e4e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7228d7ec44c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d44e42e464f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e850a85c245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d8bd3340a44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a7ce729064b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e3fd2413e46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MØRE REVISJON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3 651 155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1 413 569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1 127 584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702 451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2 652 108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RGI AS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RUNE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928 555 194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REVISJON AS</a:t>
            </a:r>
          </a:p>
        </p:txBody>
      </p:sp>
    </p:spTree>
  </p:cSld>
  <p:clrMapOvr>
    <a:masterClrMapping xmlns:a="http://schemas.openxmlformats.org/drawingml/2006/main"/>
  </p:clrMapOvr>
</p:sld>
</file>